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66" r:id="rId5"/>
    <p:sldId id="267" r:id="rId6"/>
    <p:sldId id="270" r:id="rId7"/>
    <p:sldId id="271" r:id="rId8"/>
    <p:sldId id="272" r:id="rId9"/>
    <p:sldId id="273" r:id="rId10"/>
    <p:sldId id="274" r:id="rId11"/>
    <p:sldId id="284" r:id="rId12"/>
    <p:sldId id="275" r:id="rId13"/>
    <p:sldId id="285" r:id="rId14"/>
    <p:sldId id="276" r:id="rId15"/>
    <p:sldId id="286" r:id="rId16"/>
    <p:sldId id="287" r:id="rId17"/>
    <p:sldId id="277" r:id="rId18"/>
    <p:sldId id="278" r:id="rId19"/>
    <p:sldId id="280" r:id="rId20"/>
    <p:sldId id="288" r:id="rId21"/>
    <p:sldId id="281" r:id="rId22"/>
    <p:sldId id="289" r:id="rId23"/>
    <p:sldId id="282" r:id="rId24"/>
    <p:sldId id="283" r:id="rId25"/>
  </p:sldIdLst>
  <p:sldSz cx="12192000" cy="6858000"/>
  <p:notesSz cx="6797675" cy="985678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C38"/>
    <a:srgbClr val="F28F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582E00-EDE5-4324-9B71-E90A41978618}" v="167" dt="2024-01-19T10:54:33.957"/>
    <p1510:client id="{AC14C769-5FD5-46F7-95B3-1CDCD4EA43B1}" v="180" dt="2024-01-19T10:22:45.4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5" autoAdjust="0"/>
    <p:restoredTop sz="94660"/>
  </p:normalViewPr>
  <p:slideViewPr>
    <p:cSldViewPr snapToGrid="0">
      <p:cViewPr varScale="1">
        <p:scale>
          <a:sx n="109" d="100"/>
          <a:sy n="109" d="100"/>
        </p:scale>
        <p:origin x="912" y="90"/>
      </p:cViewPr>
      <p:guideLst/>
    </p:cSldViewPr>
  </p:slideViewPr>
  <p:notesTextViewPr>
    <p:cViewPr>
      <p:scale>
        <a:sx n="1" d="1"/>
        <a:sy n="1" d="1"/>
      </p:scale>
      <p:origin x="0" y="0"/>
    </p:cViewPr>
  </p:notesTextViewPr>
  <p:notesViewPr>
    <p:cSldViewPr snapToGrid="0">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Álvaro Arribas Jiménez" userId="19089c1c-a204-410b-97e6-011bbb35b2c0" providerId="ADAL" clId="{21582E00-EDE5-4324-9B71-E90A41978618}"/>
    <pc:docChg chg="undo custSel addSld delSld modSld sldOrd modMainMaster">
      <pc:chgData name="Álvaro Arribas Jiménez" userId="19089c1c-a204-410b-97e6-011bbb35b2c0" providerId="ADAL" clId="{21582E00-EDE5-4324-9B71-E90A41978618}" dt="2024-01-19T10:54:33.957" v="172" actId="700"/>
      <pc:docMkLst>
        <pc:docMk/>
      </pc:docMkLst>
      <pc:sldChg chg="addSp delSp modSp add del mod ord">
        <pc:chgData name="Álvaro Arribas Jiménez" userId="19089c1c-a204-410b-97e6-011bbb35b2c0" providerId="ADAL" clId="{21582E00-EDE5-4324-9B71-E90A41978618}" dt="2024-01-19T10:51:44.973" v="103" actId="47"/>
        <pc:sldMkLst>
          <pc:docMk/>
          <pc:sldMk cId="229897117" sldId="256"/>
        </pc:sldMkLst>
        <pc:spChg chg="mod">
          <ac:chgData name="Álvaro Arribas Jiménez" userId="19089c1c-a204-410b-97e6-011bbb35b2c0" providerId="ADAL" clId="{21582E00-EDE5-4324-9B71-E90A41978618}" dt="2024-01-19T10:44:41.716" v="1" actId="1076"/>
          <ac:spMkLst>
            <pc:docMk/>
            <pc:sldMk cId="229897117" sldId="256"/>
            <ac:spMk id="5" creationId="{C2CD9ABC-4306-671C-1F93-93D6400BED51}"/>
          </ac:spMkLst>
        </pc:spChg>
        <pc:picChg chg="add del">
          <ac:chgData name="Álvaro Arribas Jiménez" userId="19089c1c-a204-410b-97e6-011bbb35b2c0" providerId="ADAL" clId="{21582E00-EDE5-4324-9B71-E90A41978618}" dt="2024-01-19T10:46:56.054" v="12" actId="478"/>
          <ac:picMkLst>
            <pc:docMk/>
            <pc:sldMk cId="229897117" sldId="256"/>
            <ac:picMk id="13" creationId="{F1F1CFB3-7406-368E-9C92-0D8C4F824223}"/>
          </ac:picMkLst>
        </pc:picChg>
      </pc:sldChg>
      <pc:sldChg chg="add del ord">
        <pc:chgData name="Álvaro Arribas Jiménez" userId="19089c1c-a204-410b-97e6-011bbb35b2c0" providerId="ADAL" clId="{21582E00-EDE5-4324-9B71-E90A41978618}" dt="2024-01-19T10:51:44.973" v="103" actId="47"/>
        <pc:sldMkLst>
          <pc:docMk/>
          <pc:sldMk cId="3023590214" sldId="257"/>
        </pc:sldMkLst>
      </pc:sldChg>
      <pc:sldChg chg="add del ord">
        <pc:chgData name="Álvaro Arribas Jiménez" userId="19089c1c-a204-410b-97e6-011bbb35b2c0" providerId="ADAL" clId="{21582E00-EDE5-4324-9B71-E90A41978618}" dt="2024-01-19T10:51:44.973" v="103" actId="47"/>
        <pc:sldMkLst>
          <pc:docMk/>
          <pc:sldMk cId="331522197" sldId="258"/>
        </pc:sldMkLst>
      </pc:sldChg>
      <pc:sldChg chg="add del ord">
        <pc:chgData name="Álvaro Arribas Jiménez" userId="19089c1c-a204-410b-97e6-011bbb35b2c0" providerId="ADAL" clId="{21582E00-EDE5-4324-9B71-E90A41978618}" dt="2024-01-19T10:51:44.973" v="103" actId="47"/>
        <pc:sldMkLst>
          <pc:docMk/>
          <pc:sldMk cId="313434449" sldId="259"/>
        </pc:sldMkLst>
      </pc:sldChg>
      <pc:sldChg chg="add del ord">
        <pc:chgData name="Álvaro Arribas Jiménez" userId="19089c1c-a204-410b-97e6-011bbb35b2c0" providerId="ADAL" clId="{21582E00-EDE5-4324-9B71-E90A41978618}" dt="2024-01-19T10:51:44.973" v="103" actId="47"/>
        <pc:sldMkLst>
          <pc:docMk/>
          <pc:sldMk cId="2695795769" sldId="260"/>
        </pc:sldMkLst>
      </pc:sldChg>
      <pc:sldChg chg="add del ord">
        <pc:chgData name="Álvaro Arribas Jiménez" userId="19089c1c-a204-410b-97e6-011bbb35b2c0" providerId="ADAL" clId="{21582E00-EDE5-4324-9B71-E90A41978618}" dt="2024-01-19T10:51:44.973" v="103" actId="47"/>
        <pc:sldMkLst>
          <pc:docMk/>
          <pc:sldMk cId="3043869260" sldId="261"/>
        </pc:sldMkLst>
      </pc:sldChg>
      <pc:sldChg chg="add del ord">
        <pc:chgData name="Álvaro Arribas Jiménez" userId="19089c1c-a204-410b-97e6-011bbb35b2c0" providerId="ADAL" clId="{21582E00-EDE5-4324-9B71-E90A41978618}" dt="2024-01-19T10:51:44.973" v="103" actId="47"/>
        <pc:sldMkLst>
          <pc:docMk/>
          <pc:sldMk cId="1629595748" sldId="263"/>
        </pc:sldMkLst>
      </pc:sldChg>
      <pc:sldChg chg="add del ord">
        <pc:chgData name="Álvaro Arribas Jiménez" userId="19089c1c-a204-410b-97e6-011bbb35b2c0" providerId="ADAL" clId="{21582E00-EDE5-4324-9B71-E90A41978618}" dt="2024-01-19T10:51:44.973" v="103" actId="47"/>
        <pc:sldMkLst>
          <pc:docMk/>
          <pc:sldMk cId="2661507954" sldId="264"/>
        </pc:sldMkLst>
      </pc:sldChg>
      <pc:sldChg chg="modSp add del mod ord modClrScheme chgLayout">
        <pc:chgData name="Álvaro Arribas Jiménez" userId="19089c1c-a204-410b-97e6-011bbb35b2c0" providerId="ADAL" clId="{21582E00-EDE5-4324-9B71-E90A41978618}" dt="2024-01-19T10:51:44.973" v="103" actId="47"/>
        <pc:sldMkLst>
          <pc:docMk/>
          <pc:sldMk cId="1047690348" sldId="265"/>
        </pc:sldMkLst>
        <pc:spChg chg="mod">
          <ac:chgData name="Álvaro Arribas Jiménez" userId="19089c1c-a204-410b-97e6-011bbb35b2c0" providerId="ADAL" clId="{21582E00-EDE5-4324-9B71-E90A41978618}" dt="2024-01-19T10:49:48.546" v="43" actId="1076"/>
          <ac:spMkLst>
            <pc:docMk/>
            <pc:sldMk cId="1047690348" sldId="265"/>
            <ac:spMk id="2" creationId="{ECC31622-7673-3A25-7D12-B668BC118ACB}"/>
          </ac:spMkLst>
        </pc:spChg>
      </pc:sldChg>
      <pc:sldChg chg="addSp delSp modSp new mod ord modClrScheme chgLayout">
        <pc:chgData name="Álvaro Arribas Jiménez" userId="19089c1c-a204-410b-97e6-011bbb35b2c0" providerId="ADAL" clId="{21582E00-EDE5-4324-9B71-E90A41978618}" dt="2024-01-19T10:52:07.299" v="134" actId="20577"/>
        <pc:sldMkLst>
          <pc:docMk/>
          <pc:sldMk cId="1570549124" sldId="266"/>
        </pc:sldMkLst>
        <pc:spChg chg="add del mod ord">
          <ac:chgData name="Álvaro Arribas Jiménez" userId="19089c1c-a204-410b-97e6-011bbb35b2c0" providerId="ADAL" clId="{21582E00-EDE5-4324-9B71-E90A41978618}" dt="2024-01-19T10:51:40.264" v="102" actId="700"/>
          <ac:spMkLst>
            <pc:docMk/>
            <pc:sldMk cId="1570549124" sldId="266"/>
            <ac:spMk id="2" creationId="{1C55D86B-C3E1-13C0-248B-93FBC7C2BFDA}"/>
          </ac:spMkLst>
        </pc:spChg>
        <pc:spChg chg="add del mod ord">
          <ac:chgData name="Álvaro Arribas Jiménez" userId="19089c1c-a204-410b-97e6-011bbb35b2c0" providerId="ADAL" clId="{21582E00-EDE5-4324-9B71-E90A41978618}" dt="2024-01-19T10:51:40.264" v="102" actId="700"/>
          <ac:spMkLst>
            <pc:docMk/>
            <pc:sldMk cId="1570549124" sldId="266"/>
            <ac:spMk id="3" creationId="{536D4B15-BBD6-2A66-F9C7-A422D660C762}"/>
          </ac:spMkLst>
        </pc:spChg>
        <pc:spChg chg="add del mod ord">
          <ac:chgData name="Álvaro Arribas Jiménez" userId="19089c1c-a204-410b-97e6-011bbb35b2c0" providerId="ADAL" clId="{21582E00-EDE5-4324-9B71-E90A41978618}" dt="2024-01-19T10:51:35.103" v="101" actId="700"/>
          <ac:spMkLst>
            <pc:docMk/>
            <pc:sldMk cId="1570549124" sldId="266"/>
            <ac:spMk id="4" creationId="{332C1B96-0CE5-CAA2-A41F-CB9B2BC0A9EE}"/>
          </ac:spMkLst>
        </pc:spChg>
        <pc:spChg chg="add del mod ord">
          <ac:chgData name="Álvaro Arribas Jiménez" userId="19089c1c-a204-410b-97e6-011bbb35b2c0" providerId="ADAL" clId="{21582E00-EDE5-4324-9B71-E90A41978618}" dt="2024-01-19T10:51:35.103" v="101" actId="700"/>
          <ac:spMkLst>
            <pc:docMk/>
            <pc:sldMk cId="1570549124" sldId="266"/>
            <ac:spMk id="5" creationId="{F01F4E5B-C71E-D9EB-65E8-D947C5BF77C2}"/>
          </ac:spMkLst>
        </pc:spChg>
        <pc:spChg chg="add mod ord">
          <ac:chgData name="Álvaro Arribas Jiménez" userId="19089c1c-a204-410b-97e6-011bbb35b2c0" providerId="ADAL" clId="{21582E00-EDE5-4324-9B71-E90A41978618}" dt="2024-01-19T10:52:03.937" v="129" actId="20577"/>
          <ac:spMkLst>
            <pc:docMk/>
            <pc:sldMk cId="1570549124" sldId="266"/>
            <ac:spMk id="6" creationId="{82CEEB5E-EAB4-3E6E-1456-7DEEE1A8059F}"/>
          </ac:spMkLst>
        </pc:spChg>
        <pc:spChg chg="add mod ord">
          <ac:chgData name="Álvaro Arribas Jiménez" userId="19089c1c-a204-410b-97e6-011bbb35b2c0" providerId="ADAL" clId="{21582E00-EDE5-4324-9B71-E90A41978618}" dt="2024-01-19T10:52:07.299" v="134" actId="20577"/>
          <ac:spMkLst>
            <pc:docMk/>
            <pc:sldMk cId="1570549124" sldId="266"/>
            <ac:spMk id="7" creationId="{035DD55B-1137-EDB6-0EF7-7C5E02B470DD}"/>
          </ac:spMkLst>
        </pc:spChg>
      </pc:sldChg>
      <pc:sldChg chg="new">
        <pc:chgData name="Álvaro Arribas Jiménez" userId="19089c1c-a204-410b-97e6-011bbb35b2c0" providerId="ADAL" clId="{21582E00-EDE5-4324-9B71-E90A41978618}" dt="2024-01-19T10:51:55.414" v="104" actId="680"/>
        <pc:sldMkLst>
          <pc:docMk/>
          <pc:sldMk cId="3309174295" sldId="267"/>
        </pc:sldMkLst>
      </pc:sldChg>
      <pc:sldChg chg="addSp delSp modSp new mod modClrScheme chgLayout">
        <pc:chgData name="Álvaro Arribas Jiménez" userId="19089c1c-a204-410b-97e6-011bbb35b2c0" providerId="ADAL" clId="{21582E00-EDE5-4324-9B71-E90A41978618}" dt="2024-01-19T10:54:30.109" v="170" actId="700"/>
        <pc:sldMkLst>
          <pc:docMk/>
          <pc:sldMk cId="3646016150" sldId="268"/>
        </pc:sldMkLst>
        <pc:spChg chg="del mod ord">
          <ac:chgData name="Álvaro Arribas Jiménez" userId="19089c1c-a204-410b-97e6-011bbb35b2c0" providerId="ADAL" clId="{21582E00-EDE5-4324-9B71-E90A41978618}" dt="2024-01-19T10:54:30.109" v="170" actId="700"/>
          <ac:spMkLst>
            <pc:docMk/>
            <pc:sldMk cId="3646016150" sldId="268"/>
            <ac:spMk id="2" creationId="{62DB50A9-9723-173D-FBA1-AFAEF2310961}"/>
          </ac:spMkLst>
        </pc:spChg>
        <pc:spChg chg="del mod ord">
          <ac:chgData name="Álvaro Arribas Jiménez" userId="19089c1c-a204-410b-97e6-011bbb35b2c0" providerId="ADAL" clId="{21582E00-EDE5-4324-9B71-E90A41978618}" dt="2024-01-19T10:54:30.109" v="170" actId="700"/>
          <ac:spMkLst>
            <pc:docMk/>
            <pc:sldMk cId="3646016150" sldId="268"/>
            <ac:spMk id="3" creationId="{F6ACE1CF-96A3-0F06-B68B-92D20D6FD84E}"/>
          </ac:spMkLst>
        </pc:spChg>
        <pc:spChg chg="add mod ord">
          <ac:chgData name="Álvaro Arribas Jiménez" userId="19089c1c-a204-410b-97e6-011bbb35b2c0" providerId="ADAL" clId="{21582E00-EDE5-4324-9B71-E90A41978618}" dt="2024-01-19T10:54:30.109" v="170" actId="700"/>
          <ac:spMkLst>
            <pc:docMk/>
            <pc:sldMk cId="3646016150" sldId="268"/>
            <ac:spMk id="4" creationId="{83538C7D-ACB3-8A7A-5E55-8A4F57B00CC3}"/>
          </ac:spMkLst>
        </pc:spChg>
        <pc:spChg chg="add mod ord">
          <ac:chgData name="Álvaro Arribas Jiménez" userId="19089c1c-a204-410b-97e6-011bbb35b2c0" providerId="ADAL" clId="{21582E00-EDE5-4324-9B71-E90A41978618}" dt="2024-01-19T10:54:30.109" v="170" actId="700"/>
          <ac:spMkLst>
            <pc:docMk/>
            <pc:sldMk cId="3646016150" sldId="268"/>
            <ac:spMk id="5" creationId="{6E02C24E-1599-AA84-0E23-73F2460768CE}"/>
          </ac:spMkLst>
        </pc:spChg>
      </pc:sldChg>
      <pc:sldChg chg="delSp new mod modClrScheme chgLayout">
        <pc:chgData name="Álvaro Arribas Jiménez" userId="19089c1c-a204-410b-97e6-011bbb35b2c0" providerId="ADAL" clId="{21582E00-EDE5-4324-9B71-E90A41978618}" dt="2024-01-19T10:54:33.957" v="172" actId="700"/>
        <pc:sldMkLst>
          <pc:docMk/>
          <pc:sldMk cId="3836410193" sldId="269"/>
        </pc:sldMkLst>
        <pc:spChg chg="del">
          <ac:chgData name="Álvaro Arribas Jiménez" userId="19089c1c-a204-410b-97e6-011bbb35b2c0" providerId="ADAL" clId="{21582E00-EDE5-4324-9B71-E90A41978618}" dt="2024-01-19T10:54:33.957" v="172" actId="700"/>
          <ac:spMkLst>
            <pc:docMk/>
            <pc:sldMk cId="3836410193" sldId="269"/>
            <ac:spMk id="2" creationId="{8843B3D2-658A-7BC1-A1CA-A18DDE98BD15}"/>
          </ac:spMkLst>
        </pc:spChg>
        <pc:spChg chg="del">
          <ac:chgData name="Álvaro Arribas Jiménez" userId="19089c1c-a204-410b-97e6-011bbb35b2c0" providerId="ADAL" clId="{21582E00-EDE5-4324-9B71-E90A41978618}" dt="2024-01-19T10:54:33.957" v="172" actId="700"/>
          <ac:spMkLst>
            <pc:docMk/>
            <pc:sldMk cId="3836410193" sldId="269"/>
            <ac:spMk id="3" creationId="{2131A1E9-230D-76C1-9533-E05DE352E19A}"/>
          </ac:spMkLst>
        </pc:spChg>
      </pc:sldChg>
      <pc:sldMasterChg chg="delSldLayout modSldLayout">
        <pc:chgData name="Álvaro Arribas Jiménez" userId="19089c1c-a204-410b-97e6-011bbb35b2c0" providerId="ADAL" clId="{21582E00-EDE5-4324-9B71-E90A41978618}" dt="2024-01-19T10:54:17.613" v="168" actId="2696"/>
        <pc:sldMasterMkLst>
          <pc:docMk/>
          <pc:sldMasterMk cId="1363433870" sldId="2147483648"/>
        </pc:sldMasterMkLst>
        <pc:sldLayoutChg chg="addSp delSp modSp mod">
          <pc:chgData name="Álvaro Arribas Jiménez" userId="19089c1c-a204-410b-97e6-011bbb35b2c0" providerId="ADAL" clId="{21582E00-EDE5-4324-9B71-E90A41978618}" dt="2024-01-19T10:51:10.072" v="68" actId="1076"/>
          <pc:sldLayoutMkLst>
            <pc:docMk/>
            <pc:sldMasterMk cId="1363433870" sldId="2147483648"/>
            <pc:sldLayoutMk cId="2350377777" sldId="2147483649"/>
          </pc:sldLayoutMkLst>
          <pc:spChg chg="mod">
            <ac:chgData name="Álvaro Arribas Jiménez" userId="19089c1c-a204-410b-97e6-011bbb35b2c0" providerId="ADAL" clId="{21582E00-EDE5-4324-9B71-E90A41978618}" dt="2024-01-19T10:51:07.672" v="67" actId="1076"/>
            <ac:spMkLst>
              <pc:docMk/>
              <pc:sldMasterMk cId="1363433870" sldId="2147483648"/>
              <pc:sldLayoutMk cId="2350377777" sldId="2147483649"/>
              <ac:spMk id="2" creationId="{B5B106B3-A5ED-021D-A53A-3A52EE7C41E0}"/>
            </ac:spMkLst>
          </pc:spChg>
          <pc:spChg chg="mod">
            <ac:chgData name="Álvaro Arribas Jiménez" userId="19089c1c-a204-410b-97e6-011bbb35b2c0" providerId="ADAL" clId="{21582E00-EDE5-4324-9B71-E90A41978618}" dt="2024-01-19T10:51:10.072" v="68" actId="1076"/>
            <ac:spMkLst>
              <pc:docMk/>
              <pc:sldMasterMk cId="1363433870" sldId="2147483648"/>
              <pc:sldLayoutMk cId="2350377777" sldId="2147483649"/>
              <ac:spMk id="3" creationId="{93A8A821-49FB-1543-C50F-94319F72E3C9}"/>
            </ac:spMkLst>
          </pc:spChg>
          <pc:spChg chg="del">
            <ac:chgData name="Álvaro Arribas Jiménez" userId="19089c1c-a204-410b-97e6-011bbb35b2c0" providerId="ADAL" clId="{21582E00-EDE5-4324-9B71-E90A41978618}" dt="2024-01-19T10:50:18.651" v="47" actId="478"/>
            <ac:spMkLst>
              <pc:docMk/>
              <pc:sldMasterMk cId="1363433870" sldId="2147483648"/>
              <pc:sldLayoutMk cId="2350377777" sldId="2147483649"/>
              <ac:spMk id="4" creationId="{B3B111CB-97FF-ECCD-3173-8ABF7185B0D2}"/>
            </ac:spMkLst>
          </pc:spChg>
          <pc:spChg chg="del">
            <ac:chgData name="Álvaro Arribas Jiménez" userId="19089c1c-a204-410b-97e6-011bbb35b2c0" providerId="ADAL" clId="{21582E00-EDE5-4324-9B71-E90A41978618}" dt="2024-01-19T10:50:18.651" v="47" actId="478"/>
            <ac:spMkLst>
              <pc:docMk/>
              <pc:sldMasterMk cId="1363433870" sldId="2147483648"/>
              <pc:sldLayoutMk cId="2350377777" sldId="2147483649"/>
              <ac:spMk id="5" creationId="{A5F6746C-D6D0-AC37-D52D-D3F429DB6581}"/>
            </ac:spMkLst>
          </pc:spChg>
          <pc:spChg chg="del">
            <ac:chgData name="Álvaro Arribas Jiménez" userId="19089c1c-a204-410b-97e6-011bbb35b2c0" providerId="ADAL" clId="{21582E00-EDE5-4324-9B71-E90A41978618}" dt="2024-01-19T10:50:18.651" v="47" actId="478"/>
            <ac:spMkLst>
              <pc:docMk/>
              <pc:sldMasterMk cId="1363433870" sldId="2147483648"/>
              <pc:sldLayoutMk cId="2350377777" sldId="2147483649"/>
              <ac:spMk id="6" creationId="{F40A4C94-F164-800D-837A-1C9F93758730}"/>
            </ac:spMkLst>
          </pc:spChg>
          <pc:spChg chg="add mod ord">
            <ac:chgData name="Álvaro Arribas Jiménez" userId="19089c1c-a204-410b-97e6-011bbb35b2c0" providerId="ADAL" clId="{21582E00-EDE5-4324-9B71-E90A41978618}" dt="2024-01-19T10:50:15.696" v="46" actId="167"/>
            <ac:spMkLst>
              <pc:docMk/>
              <pc:sldMasterMk cId="1363433870" sldId="2147483648"/>
              <pc:sldLayoutMk cId="2350377777" sldId="2147483649"/>
              <ac:spMk id="7" creationId="{774B89E3-7CE8-A1D2-E285-151EAB19E188}"/>
            </ac:spMkLst>
          </pc:spChg>
          <pc:picChg chg="add mod">
            <ac:chgData name="Álvaro Arribas Jiménez" userId="19089c1c-a204-410b-97e6-011bbb35b2c0" providerId="ADAL" clId="{21582E00-EDE5-4324-9B71-E90A41978618}" dt="2024-01-19T10:50:35.136" v="52" actId="1076"/>
            <ac:picMkLst>
              <pc:docMk/>
              <pc:sldMasterMk cId="1363433870" sldId="2147483648"/>
              <pc:sldLayoutMk cId="2350377777" sldId="2147483649"/>
              <ac:picMk id="9" creationId="{E26D16B3-A433-7CD6-F88E-D972616991A2}"/>
            </ac:picMkLst>
          </pc:picChg>
        </pc:sldLayoutChg>
        <pc:sldLayoutChg chg="addSp delSp modSp mod">
          <pc:chgData name="Álvaro Arribas Jiménez" userId="19089c1c-a204-410b-97e6-011bbb35b2c0" providerId="ADAL" clId="{21582E00-EDE5-4324-9B71-E90A41978618}" dt="2024-01-19T10:48:13.664" v="25" actId="207"/>
          <pc:sldLayoutMkLst>
            <pc:docMk/>
            <pc:sldMasterMk cId="1363433870" sldId="2147483648"/>
            <pc:sldLayoutMk cId="1012105312" sldId="2147483650"/>
          </pc:sldLayoutMkLst>
          <pc:spChg chg="mod">
            <ac:chgData name="Álvaro Arribas Jiménez" userId="19089c1c-a204-410b-97e6-011bbb35b2c0" providerId="ADAL" clId="{21582E00-EDE5-4324-9B71-E90A41978618}" dt="2024-01-19T10:48:04.139" v="24" actId="404"/>
            <ac:spMkLst>
              <pc:docMk/>
              <pc:sldMasterMk cId="1363433870" sldId="2147483648"/>
              <pc:sldLayoutMk cId="1012105312" sldId="2147483650"/>
              <ac:spMk id="2" creationId="{4D90D5A0-9E28-2DEE-EB87-EDBFDC2C1926}"/>
            </ac:spMkLst>
          </pc:spChg>
          <pc:spChg chg="mod">
            <ac:chgData name="Álvaro Arribas Jiménez" userId="19089c1c-a204-410b-97e6-011bbb35b2c0" providerId="ADAL" clId="{21582E00-EDE5-4324-9B71-E90A41978618}" dt="2024-01-19T10:48:13.664" v="25" actId="207"/>
            <ac:spMkLst>
              <pc:docMk/>
              <pc:sldMasterMk cId="1363433870" sldId="2147483648"/>
              <pc:sldLayoutMk cId="1012105312" sldId="2147483650"/>
              <ac:spMk id="3" creationId="{47656B92-D482-5A7C-F6D3-49A689C12EB6}"/>
            </ac:spMkLst>
          </pc:spChg>
          <pc:spChg chg="del">
            <ac:chgData name="Álvaro Arribas Jiménez" userId="19089c1c-a204-410b-97e6-011bbb35b2c0" providerId="ADAL" clId="{21582E00-EDE5-4324-9B71-E90A41978618}" dt="2024-01-19T10:46:29.521" v="5" actId="478"/>
            <ac:spMkLst>
              <pc:docMk/>
              <pc:sldMasterMk cId="1363433870" sldId="2147483648"/>
              <pc:sldLayoutMk cId="1012105312" sldId="2147483650"/>
              <ac:spMk id="4" creationId="{81CB9BDD-D11D-C3F2-0E31-94A097994C17}"/>
            </ac:spMkLst>
          </pc:spChg>
          <pc:spChg chg="del">
            <ac:chgData name="Álvaro Arribas Jiménez" userId="19089c1c-a204-410b-97e6-011bbb35b2c0" providerId="ADAL" clId="{21582E00-EDE5-4324-9B71-E90A41978618}" dt="2024-01-19T10:46:29.521" v="5" actId="478"/>
            <ac:spMkLst>
              <pc:docMk/>
              <pc:sldMasterMk cId="1363433870" sldId="2147483648"/>
              <pc:sldLayoutMk cId="1012105312" sldId="2147483650"/>
              <ac:spMk id="5" creationId="{86FDC560-A1E2-9B15-CADE-12D7B20FB3CB}"/>
            </ac:spMkLst>
          </pc:spChg>
          <pc:spChg chg="del">
            <ac:chgData name="Álvaro Arribas Jiménez" userId="19089c1c-a204-410b-97e6-011bbb35b2c0" providerId="ADAL" clId="{21582E00-EDE5-4324-9B71-E90A41978618}" dt="2024-01-19T10:46:29.521" v="5" actId="478"/>
            <ac:spMkLst>
              <pc:docMk/>
              <pc:sldMasterMk cId="1363433870" sldId="2147483648"/>
              <pc:sldLayoutMk cId="1012105312" sldId="2147483650"/>
              <ac:spMk id="6" creationId="{8B86F543-2724-CE47-A034-E699D813C2B6}"/>
            </ac:spMkLst>
          </pc:spChg>
          <pc:spChg chg="add mod ord">
            <ac:chgData name="Álvaro Arribas Jiménez" userId="19089c1c-a204-410b-97e6-011bbb35b2c0" providerId="ADAL" clId="{21582E00-EDE5-4324-9B71-E90A41978618}" dt="2024-01-19T10:47:54.987" v="19" actId="167"/>
            <ac:spMkLst>
              <pc:docMk/>
              <pc:sldMasterMk cId="1363433870" sldId="2147483648"/>
              <pc:sldLayoutMk cId="1012105312" sldId="2147483650"/>
              <ac:spMk id="8" creationId="{C1BB5608-7FC6-38D9-8D90-4FBC81EDC4C9}"/>
            </ac:spMkLst>
          </pc:spChg>
          <pc:picChg chg="add mod">
            <ac:chgData name="Álvaro Arribas Jiménez" userId="19089c1c-a204-410b-97e6-011bbb35b2c0" providerId="ADAL" clId="{21582E00-EDE5-4324-9B71-E90A41978618}" dt="2024-01-19T10:47:05.571" v="13" actId="1076"/>
            <ac:picMkLst>
              <pc:docMk/>
              <pc:sldMasterMk cId="1363433870" sldId="2147483648"/>
              <pc:sldLayoutMk cId="1012105312" sldId="2147483650"/>
              <ac:picMk id="7" creationId="{DD6001A3-5B14-DF92-D0E5-58D7D7C819FA}"/>
            </ac:picMkLst>
          </pc:picChg>
        </pc:sldLayoutChg>
        <pc:sldLayoutChg chg="addSp delSp modSp mod">
          <pc:chgData name="Álvaro Arribas Jiménez" userId="19089c1c-a204-410b-97e6-011bbb35b2c0" providerId="ADAL" clId="{21582E00-EDE5-4324-9B71-E90A41978618}" dt="2024-01-19T10:52:36.379" v="136"/>
          <pc:sldLayoutMkLst>
            <pc:docMk/>
            <pc:sldMasterMk cId="1363433870" sldId="2147483648"/>
            <pc:sldLayoutMk cId="3488407946" sldId="2147483651"/>
          </pc:sldLayoutMkLst>
          <pc:spChg chg="del">
            <ac:chgData name="Álvaro Arribas Jiménez" userId="19089c1c-a204-410b-97e6-011bbb35b2c0" providerId="ADAL" clId="{21582E00-EDE5-4324-9B71-E90A41978618}" dt="2024-01-19T10:52:35.939" v="135" actId="478"/>
            <ac:spMkLst>
              <pc:docMk/>
              <pc:sldMasterMk cId="1363433870" sldId="2147483648"/>
              <pc:sldLayoutMk cId="3488407946" sldId="2147483651"/>
              <ac:spMk id="2" creationId="{CDCE06EC-A12F-13B0-1D38-2C383186A645}"/>
            </ac:spMkLst>
          </pc:spChg>
          <pc:spChg chg="del">
            <ac:chgData name="Álvaro Arribas Jiménez" userId="19089c1c-a204-410b-97e6-011bbb35b2c0" providerId="ADAL" clId="{21582E00-EDE5-4324-9B71-E90A41978618}" dt="2024-01-19T10:52:35.939" v="135" actId="478"/>
            <ac:spMkLst>
              <pc:docMk/>
              <pc:sldMasterMk cId="1363433870" sldId="2147483648"/>
              <pc:sldLayoutMk cId="3488407946" sldId="2147483651"/>
              <ac:spMk id="3" creationId="{F74F4EE0-3EDA-4DEF-93C7-F9C92E9F7A8F}"/>
            </ac:spMkLst>
          </pc:spChg>
          <pc:spChg chg="del">
            <ac:chgData name="Álvaro Arribas Jiménez" userId="19089c1c-a204-410b-97e6-011bbb35b2c0" providerId="ADAL" clId="{21582E00-EDE5-4324-9B71-E90A41978618}" dt="2024-01-19T10:52:35.939" v="135" actId="478"/>
            <ac:spMkLst>
              <pc:docMk/>
              <pc:sldMasterMk cId="1363433870" sldId="2147483648"/>
              <pc:sldLayoutMk cId="3488407946" sldId="2147483651"/>
              <ac:spMk id="4" creationId="{50ED7D78-5B90-DAC7-E1FF-7371F0EB3A53}"/>
            </ac:spMkLst>
          </pc:spChg>
          <pc:spChg chg="del">
            <ac:chgData name="Álvaro Arribas Jiménez" userId="19089c1c-a204-410b-97e6-011bbb35b2c0" providerId="ADAL" clId="{21582E00-EDE5-4324-9B71-E90A41978618}" dt="2024-01-19T10:52:35.939" v="135" actId="478"/>
            <ac:spMkLst>
              <pc:docMk/>
              <pc:sldMasterMk cId="1363433870" sldId="2147483648"/>
              <pc:sldLayoutMk cId="3488407946" sldId="2147483651"/>
              <ac:spMk id="5" creationId="{205253BA-FF8B-3384-8D0E-6821F183906F}"/>
            </ac:spMkLst>
          </pc:spChg>
          <pc:spChg chg="del">
            <ac:chgData name="Álvaro Arribas Jiménez" userId="19089c1c-a204-410b-97e6-011bbb35b2c0" providerId="ADAL" clId="{21582E00-EDE5-4324-9B71-E90A41978618}" dt="2024-01-19T10:52:35.939" v="135" actId="478"/>
            <ac:spMkLst>
              <pc:docMk/>
              <pc:sldMasterMk cId="1363433870" sldId="2147483648"/>
              <pc:sldLayoutMk cId="3488407946" sldId="2147483651"/>
              <ac:spMk id="6" creationId="{D9116D56-1A4B-3A91-7140-AD161AB16A0A}"/>
            </ac:spMkLst>
          </pc:spChg>
          <pc:spChg chg="add mod">
            <ac:chgData name="Álvaro Arribas Jiménez" userId="19089c1c-a204-410b-97e6-011bbb35b2c0" providerId="ADAL" clId="{21582E00-EDE5-4324-9B71-E90A41978618}" dt="2024-01-19T10:52:36.379" v="136"/>
            <ac:spMkLst>
              <pc:docMk/>
              <pc:sldMasterMk cId="1363433870" sldId="2147483648"/>
              <pc:sldLayoutMk cId="3488407946" sldId="2147483651"/>
              <ac:spMk id="7" creationId="{5DD40058-BC0A-903B-C49F-BCDE1ABB2025}"/>
            </ac:spMkLst>
          </pc:spChg>
        </pc:sldLayoutChg>
        <pc:sldLayoutChg chg="addSp delSp modSp mod">
          <pc:chgData name="Álvaro Arribas Jiménez" userId="19089c1c-a204-410b-97e6-011bbb35b2c0" providerId="ADAL" clId="{21582E00-EDE5-4324-9B71-E90A41978618}" dt="2024-01-19T10:54:14.199" v="167" actId="1076"/>
          <pc:sldLayoutMkLst>
            <pc:docMk/>
            <pc:sldMasterMk cId="1363433870" sldId="2147483648"/>
            <pc:sldLayoutMk cId="2013710265" sldId="2147483652"/>
          </pc:sldLayoutMkLst>
          <pc:spChg chg="mod ord">
            <ac:chgData name="Álvaro Arribas Jiménez" userId="19089c1c-a204-410b-97e6-011bbb35b2c0" providerId="ADAL" clId="{21582E00-EDE5-4324-9B71-E90A41978618}" dt="2024-01-19T10:54:03.150" v="163" actId="14100"/>
            <ac:spMkLst>
              <pc:docMk/>
              <pc:sldMasterMk cId="1363433870" sldId="2147483648"/>
              <pc:sldLayoutMk cId="2013710265" sldId="2147483652"/>
              <ac:spMk id="2" creationId="{D1622BC3-0895-E731-024D-BBF7D3A487EE}"/>
            </ac:spMkLst>
          </pc:spChg>
          <pc:spChg chg="mod">
            <ac:chgData name="Álvaro Arribas Jiménez" userId="19089c1c-a204-410b-97e6-011bbb35b2c0" providerId="ADAL" clId="{21582E00-EDE5-4324-9B71-E90A41978618}" dt="2024-01-19T10:54:14.199" v="167" actId="1076"/>
            <ac:spMkLst>
              <pc:docMk/>
              <pc:sldMasterMk cId="1363433870" sldId="2147483648"/>
              <pc:sldLayoutMk cId="2013710265" sldId="2147483652"/>
              <ac:spMk id="3" creationId="{736667E9-34AC-1C96-F7F9-7135EE8956EC}"/>
            </ac:spMkLst>
          </pc:spChg>
          <pc:spChg chg="del">
            <ac:chgData name="Álvaro Arribas Jiménez" userId="19089c1c-a204-410b-97e6-011bbb35b2c0" providerId="ADAL" clId="{21582E00-EDE5-4324-9B71-E90A41978618}" dt="2024-01-19T10:52:42.681" v="137" actId="478"/>
            <ac:spMkLst>
              <pc:docMk/>
              <pc:sldMasterMk cId="1363433870" sldId="2147483648"/>
              <pc:sldLayoutMk cId="2013710265" sldId="2147483652"/>
              <ac:spMk id="4" creationId="{D967DDF2-ADDE-C3C8-CC19-AC51B4F9952D}"/>
            </ac:spMkLst>
          </pc:spChg>
          <pc:spChg chg="del">
            <ac:chgData name="Álvaro Arribas Jiménez" userId="19089c1c-a204-410b-97e6-011bbb35b2c0" providerId="ADAL" clId="{21582E00-EDE5-4324-9B71-E90A41978618}" dt="2024-01-19T10:54:11.945" v="166" actId="478"/>
            <ac:spMkLst>
              <pc:docMk/>
              <pc:sldMasterMk cId="1363433870" sldId="2147483648"/>
              <pc:sldLayoutMk cId="2013710265" sldId="2147483652"/>
              <ac:spMk id="5" creationId="{89D06A19-422A-15BD-2164-5A98E8EBF920}"/>
            </ac:spMkLst>
          </pc:spChg>
          <pc:spChg chg="del">
            <ac:chgData name="Álvaro Arribas Jiménez" userId="19089c1c-a204-410b-97e6-011bbb35b2c0" providerId="ADAL" clId="{21582E00-EDE5-4324-9B71-E90A41978618}" dt="2024-01-19T10:54:11.945" v="166" actId="478"/>
            <ac:spMkLst>
              <pc:docMk/>
              <pc:sldMasterMk cId="1363433870" sldId="2147483648"/>
              <pc:sldLayoutMk cId="2013710265" sldId="2147483652"/>
              <ac:spMk id="6" creationId="{206D6DB9-2EE7-F505-C501-06611F4BC019}"/>
            </ac:spMkLst>
          </pc:spChg>
          <pc:spChg chg="del">
            <ac:chgData name="Álvaro Arribas Jiménez" userId="19089c1c-a204-410b-97e6-011bbb35b2c0" providerId="ADAL" clId="{21582E00-EDE5-4324-9B71-E90A41978618}" dt="2024-01-19T10:54:11.945" v="166" actId="478"/>
            <ac:spMkLst>
              <pc:docMk/>
              <pc:sldMasterMk cId="1363433870" sldId="2147483648"/>
              <pc:sldLayoutMk cId="2013710265" sldId="2147483652"/>
              <ac:spMk id="7" creationId="{523A485E-EBA9-BBBA-938D-8FE151E6347B}"/>
            </ac:spMkLst>
          </pc:spChg>
          <pc:spChg chg="add mod">
            <ac:chgData name="Álvaro Arribas Jiménez" userId="19089c1c-a204-410b-97e6-011bbb35b2c0" providerId="ADAL" clId="{21582E00-EDE5-4324-9B71-E90A41978618}" dt="2024-01-19T10:53:39.156" v="155" actId="207"/>
            <ac:spMkLst>
              <pc:docMk/>
              <pc:sldMasterMk cId="1363433870" sldId="2147483648"/>
              <pc:sldLayoutMk cId="2013710265" sldId="2147483652"/>
              <ac:spMk id="8" creationId="{C61B72A8-9A81-E127-8D6B-BCE08E8A0966}"/>
            </ac:spMkLst>
          </pc:spChg>
          <pc:picChg chg="add mod">
            <ac:chgData name="Álvaro Arribas Jiménez" userId="19089c1c-a204-410b-97e6-011bbb35b2c0" providerId="ADAL" clId="{21582E00-EDE5-4324-9B71-E90A41978618}" dt="2024-01-19T10:53:56.431" v="160" actId="1076"/>
            <ac:picMkLst>
              <pc:docMk/>
              <pc:sldMasterMk cId="1363433870" sldId="2147483648"/>
              <pc:sldLayoutMk cId="2013710265" sldId="2147483652"/>
              <ac:picMk id="9" creationId="{9C41F01B-D351-FC81-B15B-082277DBC74A}"/>
            </ac:picMkLst>
          </pc:picChg>
        </pc:sldLayoutChg>
        <pc:sldLayoutChg chg="del">
          <pc:chgData name="Álvaro Arribas Jiménez" userId="19089c1c-a204-410b-97e6-011bbb35b2c0" providerId="ADAL" clId="{21582E00-EDE5-4324-9B71-E90A41978618}" dt="2024-01-19T10:52:58.368" v="144" actId="2696"/>
          <pc:sldLayoutMkLst>
            <pc:docMk/>
            <pc:sldMasterMk cId="1363433870" sldId="2147483648"/>
            <pc:sldLayoutMk cId="97482280" sldId="2147483653"/>
          </pc:sldLayoutMkLst>
        </pc:sldLayoutChg>
        <pc:sldLayoutChg chg="del">
          <pc:chgData name="Álvaro Arribas Jiménez" userId="19089c1c-a204-410b-97e6-011bbb35b2c0" providerId="ADAL" clId="{21582E00-EDE5-4324-9B71-E90A41978618}" dt="2024-01-19T10:52:56.008" v="139" actId="2696"/>
          <pc:sldLayoutMkLst>
            <pc:docMk/>
            <pc:sldMasterMk cId="1363433870" sldId="2147483648"/>
            <pc:sldLayoutMk cId="642694319" sldId="2147483654"/>
          </pc:sldLayoutMkLst>
        </pc:sldLayoutChg>
        <pc:sldLayoutChg chg="delSp del mod">
          <pc:chgData name="Álvaro Arribas Jiménez" userId="19089c1c-a204-410b-97e6-011bbb35b2c0" providerId="ADAL" clId="{21582E00-EDE5-4324-9B71-E90A41978618}" dt="2024-01-19T10:54:17.613" v="168" actId="2696"/>
          <pc:sldLayoutMkLst>
            <pc:docMk/>
            <pc:sldMasterMk cId="1363433870" sldId="2147483648"/>
            <pc:sldLayoutMk cId="2999551120" sldId="2147483655"/>
          </pc:sldLayoutMkLst>
          <pc:spChg chg="del">
            <ac:chgData name="Álvaro Arribas Jiménez" userId="19089c1c-a204-410b-97e6-011bbb35b2c0" providerId="ADAL" clId="{21582E00-EDE5-4324-9B71-E90A41978618}" dt="2024-01-19T10:52:50.162" v="138" actId="478"/>
            <ac:spMkLst>
              <pc:docMk/>
              <pc:sldMasterMk cId="1363433870" sldId="2147483648"/>
              <pc:sldLayoutMk cId="2999551120" sldId="2147483655"/>
              <ac:spMk id="2" creationId="{BDEBA6D1-F1BF-B828-28DC-0F2A30DF90AF}"/>
            </ac:spMkLst>
          </pc:spChg>
          <pc:spChg chg="del">
            <ac:chgData name="Álvaro Arribas Jiménez" userId="19089c1c-a204-410b-97e6-011bbb35b2c0" providerId="ADAL" clId="{21582E00-EDE5-4324-9B71-E90A41978618}" dt="2024-01-19T10:52:50.162" v="138" actId="478"/>
            <ac:spMkLst>
              <pc:docMk/>
              <pc:sldMasterMk cId="1363433870" sldId="2147483648"/>
              <pc:sldLayoutMk cId="2999551120" sldId="2147483655"/>
              <ac:spMk id="3" creationId="{51ED0C2C-4E48-6C61-AD89-28823494A681}"/>
            </ac:spMkLst>
          </pc:spChg>
          <pc:spChg chg="del">
            <ac:chgData name="Álvaro Arribas Jiménez" userId="19089c1c-a204-410b-97e6-011bbb35b2c0" providerId="ADAL" clId="{21582E00-EDE5-4324-9B71-E90A41978618}" dt="2024-01-19T10:52:50.162" v="138" actId="478"/>
            <ac:spMkLst>
              <pc:docMk/>
              <pc:sldMasterMk cId="1363433870" sldId="2147483648"/>
              <pc:sldLayoutMk cId="2999551120" sldId="2147483655"/>
              <ac:spMk id="4" creationId="{5236F771-EA04-2BF3-7A50-4C71597906B7}"/>
            </ac:spMkLst>
          </pc:spChg>
        </pc:sldLayoutChg>
        <pc:sldLayoutChg chg="del">
          <pc:chgData name="Álvaro Arribas Jiménez" userId="19089c1c-a204-410b-97e6-011bbb35b2c0" providerId="ADAL" clId="{21582E00-EDE5-4324-9B71-E90A41978618}" dt="2024-01-19T10:52:56.011" v="140" actId="2696"/>
          <pc:sldLayoutMkLst>
            <pc:docMk/>
            <pc:sldMasterMk cId="1363433870" sldId="2147483648"/>
            <pc:sldLayoutMk cId="776530328" sldId="2147483656"/>
          </pc:sldLayoutMkLst>
        </pc:sldLayoutChg>
        <pc:sldLayoutChg chg="del">
          <pc:chgData name="Álvaro Arribas Jiménez" userId="19089c1c-a204-410b-97e6-011bbb35b2c0" providerId="ADAL" clId="{21582E00-EDE5-4324-9B71-E90A41978618}" dt="2024-01-19T10:52:56.012" v="141" actId="2696"/>
          <pc:sldLayoutMkLst>
            <pc:docMk/>
            <pc:sldMasterMk cId="1363433870" sldId="2147483648"/>
            <pc:sldLayoutMk cId="2008479609" sldId="2147483657"/>
          </pc:sldLayoutMkLst>
        </pc:sldLayoutChg>
        <pc:sldLayoutChg chg="del">
          <pc:chgData name="Álvaro Arribas Jiménez" userId="19089c1c-a204-410b-97e6-011bbb35b2c0" providerId="ADAL" clId="{21582E00-EDE5-4324-9B71-E90A41978618}" dt="2024-01-19T10:52:56.013" v="142" actId="2696"/>
          <pc:sldLayoutMkLst>
            <pc:docMk/>
            <pc:sldMasterMk cId="1363433870" sldId="2147483648"/>
            <pc:sldLayoutMk cId="1117308984" sldId="2147483658"/>
          </pc:sldLayoutMkLst>
        </pc:sldLayoutChg>
        <pc:sldLayoutChg chg="del">
          <pc:chgData name="Álvaro Arribas Jiménez" userId="19089c1c-a204-410b-97e6-011bbb35b2c0" providerId="ADAL" clId="{21582E00-EDE5-4324-9B71-E90A41978618}" dt="2024-01-19T10:52:56.015" v="143" actId="2696"/>
          <pc:sldLayoutMkLst>
            <pc:docMk/>
            <pc:sldMasterMk cId="1363433870" sldId="2147483648"/>
            <pc:sldLayoutMk cId="1308042851" sldId="2147483659"/>
          </pc:sldLayoutMkLst>
        </pc:sldLayoutChg>
      </pc:sldMasterChg>
    </pc:docChg>
  </pc:docChgLst>
  <pc:docChgLst>
    <pc:chgData name="José Luis Bonet" userId="S::jl.bonet@thinkfide.com::e1d85f98-6333-4335-a5d2-dbaa6c1ae36c" providerId="AD" clId="Web-{AC14C769-5FD5-46F7-95B3-1CDCD4EA43B1}"/>
    <pc:docChg chg="addSld delSld modSld">
      <pc:chgData name="José Luis Bonet" userId="S::jl.bonet@thinkfide.com::e1d85f98-6333-4335-a5d2-dbaa6c1ae36c" providerId="AD" clId="Web-{AC14C769-5FD5-46F7-95B3-1CDCD4EA43B1}" dt="2024-01-19T10:22:45.403" v="143" actId="1076"/>
      <pc:docMkLst>
        <pc:docMk/>
      </pc:docMkLst>
      <pc:sldChg chg="addSp modSp">
        <pc:chgData name="José Luis Bonet" userId="S::jl.bonet@thinkfide.com::e1d85f98-6333-4335-a5d2-dbaa6c1ae36c" providerId="AD" clId="Web-{AC14C769-5FD5-46F7-95B3-1CDCD4EA43B1}" dt="2024-01-19T10:12:17.760" v="72" actId="20577"/>
        <pc:sldMkLst>
          <pc:docMk/>
          <pc:sldMk cId="229897117" sldId="256"/>
        </pc:sldMkLst>
        <pc:spChg chg="add mod">
          <ac:chgData name="José Luis Bonet" userId="S::jl.bonet@thinkfide.com::e1d85f98-6333-4335-a5d2-dbaa6c1ae36c" providerId="AD" clId="Web-{AC14C769-5FD5-46F7-95B3-1CDCD4EA43B1}" dt="2024-01-19T10:12:17.760" v="72" actId="20577"/>
          <ac:spMkLst>
            <pc:docMk/>
            <pc:sldMk cId="229897117" sldId="256"/>
            <ac:spMk id="2" creationId="{4A812735-FD39-03CF-787A-F120AC621831}"/>
          </ac:spMkLst>
        </pc:spChg>
      </pc:sldChg>
      <pc:sldChg chg="addSp modSp">
        <pc:chgData name="José Luis Bonet" userId="S::jl.bonet@thinkfide.com::e1d85f98-6333-4335-a5d2-dbaa6c1ae36c" providerId="AD" clId="Web-{AC14C769-5FD5-46F7-95B3-1CDCD4EA43B1}" dt="2024-01-19T10:12:21.666" v="73"/>
        <pc:sldMkLst>
          <pc:docMk/>
          <pc:sldMk cId="3023590214" sldId="257"/>
        </pc:sldMkLst>
        <pc:spChg chg="add">
          <ac:chgData name="José Luis Bonet" userId="S::jl.bonet@thinkfide.com::e1d85f98-6333-4335-a5d2-dbaa6c1ae36c" providerId="AD" clId="Web-{AC14C769-5FD5-46F7-95B3-1CDCD4EA43B1}" dt="2024-01-19T10:12:21.666" v="73"/>
          <ac:spMkLst>
            <pc:docMk/>
            <pc:sldMk cId="3023590214" sldId="257"/>
            <ac:spMk id="3" creationId="{B385D3F3-19C7-A437-B758-04FA68190B4C}"/>
          </ac:spMkLst>
        </pc:spChg>
        <pc:spChg chg="mod">
          <ac:chgData name="José Luis Bonet" userId="S::jl.bonet@thinkfide.com::e1d85f98-6333-4335-a5d2-dbaa6c1ae36c" providerId="AD" clId="Web-{AC14C769-5FD5-46F7-95B3-1CDCD4EA43B1}" dt="2024-01-19T10:10:20.334" v="49" actId="20577"/>
          <ac:spMkLst>
            <pc:docMk/>
            <pc:sldMk cId="3023590214" sldId="257"/>
            <ac:spMk id="11" creationId="{7925F80A-B80F-4E38-34F4-D9075FA62189}"/>
          </ac:spMkLst>
        </pc:spChg>
      </pc:sldChg>
      <pc:sldChg chg="addSp delSp modSp">
        <pc:chgData name="José Luis Bonet" userId="S::jl.bonet@thinkfide.com::e1d85f98-6333-4335-a5d2-dbaa6c1ae36c" providerId="AD" clId="Web-{AC14C769-5FD5-46F7-95B3-1CDCD4EA43B1}" dt="2024-01-19T10:12:23.166" v="74"/>
        <pc:sldMkLst>
          <pc:docMk/>
          <pc:sldMk cId="331522197" sldId="258"/>
        </pc:sldMkLst>
        <pc:spChg chg="add mod">
          <ac:chgData name="José Luis Bonet" userId="S::jl.bonet@thinkfide.com::e1d85f98-6333-4335-a5d2-dbaa6c1ae36c" providerId="AD" clId="Web-{AC14C769-5FD5-46F7-95B3-1CDCD4EA43B1}" dt="2024-01-19T10:10:40.507" v="53"/>
          <ac:spMkLst>
            <pc:docMk/>
            <pc:sldMk cId="331522197" sldId="258"/>
            <ac:spMk id="3" creationId="{D69ED069-1442-8BA3-9001-071632708AAC}"/>
          </ac:spMkLst>
        </pc:spChg>
        <pc:spChg chg="del">
          <ac:chgData name="José Luis Bonet" userId="S::jl.bonet@thinkfide.com::e1d85f98-6333-4335-a5d2-dbaa6c1ae36c" providerId="AD" clId="Web-{AC14C769-5FD5-46F7-95B3-1CDCD4EA43B1}" dt="2024-01-19T10:10:31.397" v="50"/>
          <ac:spMkLst>
            <pc:docMk/>
            <pc:sldMk cId="331522197" sldId="258"/>
            <ac:spMk id="11" creationId="{7925F80A-B80F-4E38-34F4-D9075FA62189}"/>
          </ac:spMkLst>
        </pc:spChg>
        <pc:spChg chg="add">
          <ac:chgData name="José Luis Bonet" userId="S::jl.bonet@thinkfide.com::e1d85f98-6333-4335-a5d2-dbaa6c1ae36c" providerId="AD" clId="Web-{AC14C769-5FD5-46F7-95B3-1CDCD4EA43B1}" dt="2024-01-19T10:12:23.166" v="74"/>
          <ac:spMkLst>
            <pc:docMk/>
            <pc:sldMk cId="331522197" sldId="258"/>
            <ac:spMk id="14" creationId="{4FB01B06-5596-6B8C-A187-4296E270F7DB}"/>
          </ac:spMkLst>
        </pc:spChg>
      </pc:sldChg>
      <pc:sldChg chg="addSp add del">
        <pc:chgData name="José Luis Bonet" userId="S::jl.bonet@thinkfide.com::e1d85f98-6333-4335-a5d2-dbaa6c1ae36c" providerId="AD" clId="Web-{AC14C769-5FD5-46F7-95B3-1CDCD4EA43B1}" dt="2024-01-19T10:12:24.666" v="75"/>
        <pc:sldMkLst>
          <pc:docMk/>
          <pc:sldMk cId="313434449" sldId="259"/>
        </pc:sldMkLst>
        <pc:spChg chg="add">
          <ac:chgData name="José Luis Bonet" userId="S::jl.bonet@thinkfide.com::e1d85f98-6333-4335-a5d2-dbaa6c1ae36c" providerId="AD" clId="Web-{AC14C769-5FD5-46F7-95B3-1CDCD4EA43B1}" dt="2024-01-19T10:12:24.666" v="75"/>
          <ac:spMkLst>
            <pc:docMk/>
            <pc:sldMk cId="313434449" sldId="259"/>
            <ac:spMk id="3" creationId="{ABB0EFEE-432E-C12D-1C6F-0DAB2E3C7F7F}"/>
          </ac:spMkLst>
        </pc:spChg>
      </pc:sldChg>
      <pc:sldChg chg="addSp modSp add replId">
        <pc:chgData name="José Luis Bonet" userId="S::jl.bonet@thinkfide.com::e1d85f98-6333-4335-a5d2-dbaa6c1ae36c" providerId="AD" clId="Web-{AC14C769-5FD5-46F7-95B3-1CDCD4EA43B1}" dt="2024-01-19T10:12:26.166" v="76"/>
        <pc:sldMkLst>
          <pc:docMk/>
          <pc:sldMk cId="2695795769" sldId="260"/>
        </pc:sldMkLst>
        <pc:spChg chg="add mod">
          <ac:chgData name="José Luis Bonet" userId="S::jl.bonet@thinkfide.com::e1d85f98-6333-4335-a5d2-dbaa6c1ae36c" providerId="AD" clId="Web-{AC14C769-5FD5-46F7-95B3-1CDCD4EA43B1}" dt="2024-01-19T10:11:10.445" v="55" actId="1076"/>
          <ac:spMkLst>
            <pc:docMk/>
            <pc:sldMk cId="2695795769" sldId="260"/>
            <ac:spMk id="3" creationId="{600E6171-1C98-BB22-300A-5E1A12C54895}"/>
          </ac:spMkLst>
        </pc:spChg>
        <pc:spChg chg="mod">
          <ac:chgData name="José Luis Bonet" userId="S::jl.bonet@thinkfide.com::e1d85f98-6333-4335-a5d2-dbaa6c1ae36c" providerId="AD" clId="Web-{AC14C769-5FD5-46F7-95B3-1CDCD4EA43B1}" dt="2024-01-19T10:09:16.020" v="5" actId="14100"/>
          <ac:spMkLst>
            <pc:docMk/>
            <pc:sldMk cId="2695795769" sldId="260"/>
            <ac:spMk id="9" creationId="{CCED5704-76CC-590C-754E-9A63B91CD3C3}"/>
          </ac:spMkLst>
        </pc:spChg>
        <pc:spChg chg="mod">
          <ac:chgData name="José Luis Bonet" userId="S::jl.bonet@thinkfide.com::e1d85f98-6333-4335-a5d2-dbaa6c1ae36c" providerId="AD" clId="Web-{AC14C769-5FD5-46F7-95B3-1CDCD4EA43B1}" dt="2024-01-19T10:09:20.411" v="6" actId="1076"/>
          <ac:spMkLst>
            <pc:docMk/>
            <pc:sldMk cId="2695795769" sldId="260"/>
            <ac:spMk id="10" creationId="{E6B0AD60-BA5D-8389-A346-881FA272AE06}"/>
          </ac:spMkLst>
        </pc:spChg>
        <pc:spChg chg="add">
          <ac:chgData name="José Luis Bonet" userId="S::jl.bonet@thinkfide.com::e1d85f98-6333-4335-a5d2-dbaa6c1ae36c" providerId="AD" clId="Web-{AC14C769-5FD5-46F7-95B3-1CDCD4EA43B1}" dt="2024-01-19T10:12:26.166" v="76"/>
          <ac:spMkLst>
            <pc:docMk/>
            <pc:sldMk cId="2695795769" sldId="260"/>
            <ac:spMk id="13" creationId="{FA82A43A-ED19-E78F-DD84-40E5CEE43440}"/>
          </ac:spMkLst>
        </pc:spChg>
      </pc:sldChg>
      <pc:sldChg chg="addSp delSp modSp add replId">
        <pc:chgData name="José Luis Bonet" userId="S::jl.bonet@thinkfide.com::e1d85f98-6333-4335-a5d2-dbaa6c1ae36c" providerId="AD" clId="Web-{AC14C769-5FD5-46F7-95B3-1CDCD4EA43B1}" dt="2024-01-19T10:15:44.922" v="103" actId="1076"/>
        <pc:sldMkLst>
          <pc:docMk/>
          <pc:sldMk cId="3043869260" sldId="261"/>
        </pc:sldMkLst>
        <pc:spChg chg="add mod">
          <ac:chgData name="José Luis Bonet" userId="S::jl.bonet@thinkfide.com::e1d85f98-6333-4335-a5d2-dbaa6c1ae36c" providerId="AD" clId="Web-{AC14C769-5FD5-46F7-95B3-1CDCD4EA43B1}" dt="2024-01-19T10:14:43.389" v="92" actId="1076"/>
          <ac:spMkLst>
            <pc:docMk/>
            <pc:sldMk cId="3043869260" sldId="261"/>
            <ac:spMk id="2" creationId="{BEDBEB96-F507-4DC4-658F-4AC73C33233E}"/>
          </ac:spMkLst>
        </pc:spChg>
        <pc:spChg chg="del">
          <ac:chgData name="José Luis Bonet" userId="S::jl.bonet@thinkfide.com::e1d85f98-6333-4335-a5d2-dbaa6c1ae36c" providerId="AD" clId="Web-{AC14C769-5FD5-46F7-95B3-1CDCD4EA43B1}" dt="2024-01-19T10:11:20.196" v="57"/>
          <ac:spMkLst>
            <pc:docMk/>
            <pc:sldMk cId="3043869260" sldId="261"/>
            <ac:spMk id="3" creationId="{B6FD4D8E-A943-ADD2-5171-7836167543E9}"/>
          </ac:spMkLst>
        </pc:spChg>
        <pc:spChg chg="mod">
          <ac:chgData name="José Luis Bonet" userId="S::jl.bonet@thinkfide.com::e1d85f98-6333-4335-a5d2-dbaa6c1ae36c" providerId="AD" clId="Web-{AC14C769-5FD5-46F7-95B3-1CDCD4EA43B1}" dt="2024-01-19T10:13:02.683" v="78" actId="1076"/>
          <ac:spMkLst>
            <pc:docMk/>
            <pc:sldMk cId="3043869260" sldId="261"/>
            <ac:spMk id="8" creationId="{00F2FDE9-4FD1-E0C2-E1B0-F1A66732BD3F}"/>
          </ac:spMkLst>
        </pc:spChg>
        <pc:spChg chg="mod">
          <ac:chgData name="José Luis Bonet" userId="S::jl.bonet@thinkfide.com::e1d85f98-6333-4335-a5d2-dbaa6c1ae36c" providerId="AD" clId="Web-{AC14C769-5FD5-46F7-95B3-1CDCD4EA43B1}" dt="2024-01-19T10:14:38.951" v="91" actId="14100"/>
          <ac:spMkLst>
            <pc:docMk/>
            <pc:sldMk cId="3043869260" sldId="261"/>
            <ac:spMk id="9" creationId="{82F3E199-1F13-57E4-6C04-9A442D6B4206}"/>
          </ac:spMkLst>
        </pc:spChg>
        <pc:spChg chg="mod">
          <ac:chgData name="José Luis Bonet" userId="S::jl.bonet@thinkfide.com::e1d85f98-6333-4335-a5d2-dbaa6c1ae36c" providerId="AD" clId="Web-{AC14C769-5FD5-46F7-95B3-1CDCD4EA43B1}" dt="2024-01-19T10:14:55.655" v="95" actId="1076"/>
          <ac:spMkLst>
            <pc:docMk/>
            <pc:sldMk cId="3043869260" sldId="261"/>
            <ac:spMk id="10" creationId="{2D684090-9C10-1EAB-7BC0-91795A1CDA49}"/>
          </ac:spMkLst>
        </pc:spChg>
        <pc:spChg chg="add mod ord">
          <ac:chgData name="José Luis Bonet" userId="S::jl.bonet@thinkfide.com::e1d85f98-6333-4335-a5d2-dbaa6c1ae36c" providerId="AD" clId="Web-{AC14C769-5FD5-46F7-95B3-1CDCD4EA43B1}" dt="2024-01-19T10:14:51.030" v="94" actId="14100"/>
          <ac:spMkLst>
            <pc:docMk/>
            <pc:sldMk cId="3043869260" sldId="261"/>
            <ac:spMk id="11" creationId="{2AA34392-E0F3-608C-71C7-EAB6373EB9AA}"/>
          </ac:spMkLst>
        </pc:spChg>
        <pc:spChg chg="add">
          <ac:chgData name="José Luis Bonet" userId="S::jl.bonet@thinkfide.com::e1d85f98-6333-4335-a5d2-dbaa6c1ae36c" providerId="AD" clId="Web-{AC14C769-5FD5-46F7-95B3-1CDCD4EA43B1}" dt="2024-01-19T10:14:06.700" v="89"/>
          <ac:spMkLst>
            <pc:docMk/>
            <pc:sldMk cId="3043869260" sldId="261"/>
            <ac:spMk id="14" creationId="{5BFE9987-311A-131C-3827-84ADA542D8B2}"/>
          </ac:spMkLst>
        </pc:spChg>
        <pc:spChg chg="add mod">
          <ac:chgData name="José Luis Bonet" userId="S::jl.bonet@thinkfide.com::e1d85f98-6333-4335-a5d2-dbaa6c1ae36c" providerId="AD" clId="Web-{AC14C769-5FD5-46F7-95B3-1CDCD4EA43B1}" dt="2024-01-19T10:15:44.922" v="103" actId="1076"/>
          <ac:spMkLst>
            <pc:docMk/>
            <pc:sldMk cId="3043869260" sldId="261"/>
            <ac:spMk id="16" creationId="{21C5D276-221C-4B02-0867-DF3CA58AE792}"/>
          </ac:spMkLst>
        </pc:spChg>
      </pc:sldChg>
      <pc:sldChg chg="new del">
        <pc:chgData name="José Luis Bonet" userId="S::jl.bonet@thinkfide.com::e1d85f98-6333-4335-a5d2-dbaa6c1ae36c" providerId="AD" clId="Web-{AC14C769-5FD5-46F7-95B3-1CDCD4EA43B1}" dt="2024-01-19T10:11:51.196" v="59"/>
        <pc:sldMkLst>
          <pc:docMk/>
          <pc:sldMk cId="901887592" sldId="262"/>
        </pc:sldMkLst>
      </pc:sldChg>
      <pc:sldChg chg="add del replId">
        <pc:chgData name="José Luis Bonet" userId="S::jl.bonet@thinkfide.com::e1d85f98-6333-4335-a5d2-dbaa6c1ae36c" providerId="AD" clId="Web-{AC14C769-5FD5-46F7-95B3-1CDCD4EA43B1}" dt="2024-01-19T10:16:36.705" v="112"/>
        <pc:sldMkLst>
          <pc:docMk/>
          <pc:sldMk cId="4270151540" sldId="262"/>
        </pc:sldMkLst>
      </pc:sldChg>
      <pc:sldChg chg="addSp delSp modSp add replId">
        <pc:chgData name="José Luis Bonet" userId="S::jl.bonet@thinkfide.com::e1d85f98-6333-4335-a5d2-dbaa6c1ae36c" providerId="AD" clId="Web-{AC14C769-5FD5-46F7-95B3-1CDCD4EA43B1}" dt="2024-01-19T10:18:48.818" v="133" actId="1076"/>
        <pc:sldMkLst>
          <pc:docMk/>
          <pc:sldMk cId="1629595748" sldId="263"/>
        </pc:sldMkLst>
        <pc:spChg chg="del">
          <ac:chgData name="José Luis Bonet" userId="S::jl.bonet@thinkfide.com::e1d85f98-6333-4335-a5d2-dbaa6c1ae36c" providerId="AD" clId="Web-{AC14C769-5FD5-46F7-95B3-1CDCD4EA43B1}" dt="2024-01-19T10:16:09.329" v="107"/>
          <ac:spMkLst>
            <pc:docMk/>
            <pc:sldMk cId="1629595748" sldId="263"/>
            <ac:spMk id="2" creationId="{53784E24-1CF1-31C5-294B-A9F315B81381}"/>
          </ac:spMkLst>
        </pc:spChg>
        <pc:spChg chg="mod">
          <ac:chgData name="José Luis Bonet" userId="S::jl.bonet@thinkfide.com::e1d85f98-6333-4335-a5d2-dbaa6c1ae36c" providerId="AD" clId="Web-{AC14C769-5FD5-46F7-95B3-1CDCD4EA43B1}" dt="2024-01-19T10:16:22.142" v="111" actId="1076"/>
          <ac:spMkLst>
            <pc:docMk/>
            <pc:sldMk cId="1629595748" sldId="263"/>
            <ac:spMk id="8" creationId="{7E049B4E-D85E-51FA-EB50-593E9783EB64}"/>
          </ac:spMkLst>
        </pc:spChg>
        <pc:spChg chg="del">
          <ac:chgData name="José Luis Bonet" userId="S::jl.bonet@thinkfide.com::e1d85f98-6333-4335-a5d2-dbaa6c1ae36c" providerId="AD" clId="Web-{AC14C769-5FD5-46F7-95B3-1CDCD4EA43B1}" dt="2024-01-19T10:16:10.735" v="108"/>
          <ac:spMkLst>
            <pc:docMk/>
            <pc:sldMk cId="1629595748" sldId="263"/>
            <ac:spMk id="9" creationId="{3711D760-5FE1-81AC-778A-B37C3CBFD75D}"/>
          </ac:spMkLst>
        </pc:spChg>
        <pc:spChg chg="del">
          <ac:chgData name="José Luis Bonet" userId="S::jl.bonet@thinkfide.com::e1d85f98-6333-4335-a5d2-dbaa6c1ae36c" providerId="AD" clId="Web-{AC14C769-5FD5-46F7-95B3-1CDCD4EA43B1}" dt="2024-01-19T10:16:08.219" v="106"/>
          <ac:spMkLst>
            <pc:docMk/>
            <pc:sldMk cId="1629595748" sldId="263"/>
            <ac:spMk id="10" creationId="{B40C46E7-5457-F485-7F01-3E334182CD32}"/>
          </ac:spMkLst>
        </pc:spChg>
        <pc:spChg chg="del">
          <ac:chgData name="José Luis Bonet" userId="S::jl.bonet@thinkfide.com::e1d85f98-6333-4335-a5d2-dbaa6c1ae36c" providerId="AD" clId="Web-{AC14C769-5FD5-46F7-95B3-1CDCD4EA43B1}" dt="2024-01-19T10:16:06.751" v="105"/>
          <ac:spMkLst>
            <pc:docMk/>
            <pc:sldMk cId="1629595748" sldId="263"/>
            <ac:spMk id="11" creationId="{608BFECE-A015-DE31-5755-E8D6198E1341}"/>
          </ac:spMkLst>
        </pc:spChg>
        <pc:spChg chg="add mod">
          <ac:chgData name="José Luis Bonet" userId="S::jl.bonet@thinkfide.com::e1d85f98-6333-4335-a5d2-dbaa6c1ae36c" providerId="AD" clId="Web-{AC14C769-5FD5-46F7-95B3-1CDCD4EA43B1}" dt="2024-01-19T10:17:27.800" v="116" actId="1076"/>
          <ac:spMkLst>
            <pc:docMk/>
            <pc:sldMk cId="1629595748" sldId="263"/>
            <ac:spMk id="13" creationId="{F1E114EA-BE36-1C02-D218-580AD730A2ED}"/>
          </ac:spMkLst>
        </pc:spChg>
        <pc:spChg chg="mod">
          <ac:chgData name="José Luis Bonet" userId="S::jl.bonet@thinkfide.com::e1d85f98-6333-4335-a5d2-dbaa6c1ae36c" providerId="AD" clId="Web-{AC14C769-5FD5-46F7-95B3-1CDCD4EA43B1}" dt="2024-01-19T10:16:14.454" v="109" actId="1076"/>
          <ac:spMkLst>
            <pc:docMk/>
            <pc:sldMk cId="1629595748" sldId="263"/>
            <ac:spMk id="16" creationId="{971ED162-499F-AD8C-8FFC-41318A5C4C4F}"/>
          </ac:spMkLst>
        </pc:spChg>
        <pc:spChg chg="add mod">
          <ac:chgData name="José Luis Bonet" userId="S::jl.bonet@thinkfide.com::e1d85f98-6333-4335-a5d2-dbaa6c1ae36c" providerId="AD" clId="Web-{AC14C769-5FD5-46F7-95B3-1CDCD4EA43B1}" dt="2024-01-19T10:17:58.410" v="125" actId="1076"/>
          <ac:spMkLst>
            <pc:docMk/>
            <pc:sldMk cId="1629595748" sldId="263"/>
            <ac:spMk id="17" creationId="{E5F1ADFA-993F-F6B3-2A46-4651981332DA}"/>
          </ac:spMkLst>
        </pc:spChg>
        <pc:spChg chg="add mod">
          <ac:chgData name="José Luis Bonet" userId="S::jl.bonet@thinkfide.com::e1d85f98-6333-4335-a5d2-dbaa6c1ae36c" providerId="AD" clId="Web-{AC14C769-5FD5-46F7-95B3-1CDCD4EA43B1}" dt="2024-01-19T10:18:33.849" v="131" actId="1076"/>
          <ac:spMkLst>
            <pc:docMk/>
            <pc:sldMk cId="1629595748" sldId="263"/>
            <ac:spMk id="19" creationId="{C4134572-44B0-4D31-0F8B-8F646368F964}"/>
          </ac:spMkLst>
        </pc:spChg>
        <pc:spChg chg="add mod">
          <ac:chgData name="José Luis Bonet" userId="S::jl.bonet@thinkfide.com::e1d85f98-6333-4335-a5d2-dbaa6c1ae36c" providerId="AD" clId="Web-{AC14C769-5FD5-46F7-95B3-1CDCD4EA43B1}" dt="2024-01-19T10:18:48.818" v="133" actId="1076"/>
          <ac:spMkLst>
            <pc:docMk/>
            <pc:sldMk cId="1629595748" sldId="263"/>
            <ac:spMk id="21" creationId="{5CED988E-141D-0A21-579A-95980EEB7219}"/>
          </ac:spMkLst>
        </pc:spChg>
        <pc:picChg chg="mod">
          <ac:chgData name="José Luis Bonet" userId="S::jl.bonet@thinkfide.com::e1d85f98-6333-4335-a5d2-dbaa6c1ae36c" providerId="AD" clId="Web-{AC14C769-5FD5-46F7-95B3-1CDCD4EA43B1}" dt="2024-01-19T10:16:17.735" v="110" actId="1076"/>
          <ac:picMkLst>
            <pc:docMk/>
            <pc:sldMk cId="1629595748" sldId="263"/>
            <ac:picMk id="12" creationId="{4F8F09B0-F5BB-3F00-AA36-6BA0B52E370D}"/>
          </ac:picMkLst>
        </pc:picChg>
      </pc:sldChg>
      <pc:sldChg chg="addSp delSp modSp add replId">
        <pc:chgData name="José Luis Bonet" userId="S::jl.bonet@thinkfide.com::e1d85f98-6333-4335-a5d2-dbaa6c1ae36c" providerId="AD" clId="Web-{AC14C769-5FD5-46F7-95B3-1CDCD4EA43B1}" dt="2024-01-19T10:19:34.522" v="140" actId="1076"/>
        <pc:sldMkLst>
          <pc:docMk/>
          <pc:sldMk cId="2661507954" sldId="264"/>
        </pc:sldMkLst>
        <pc:spChg chg="add mod">
          <ac:chgData name="José Luis Bonet" userId="S::jl.bonet@thinkfide.com::e1d85f98-6333-4335-a5d2-dbaa6c1ae36c" providerId="AD" clId="Web-{AC14C769-5FD5-46F7-95B3-1CDCD4EA43B1}" dt="2024-01-19T10:19:34.522" v="140" actId="1076"/>
          <ac:spMkLst>
            <pc:docMk/>
            <pc:sldMk cId="2661507954" sldId="264"/>
            <ac:spMk id="2" creationId="{2AA0F44B-82BF-FF97-9CBB-28C79F146158}"/>
          </ac:spMkLst>
        </pc:spChg>
        <pc:spChg chg="del">
          <ac:chgData name="José Luis Bonet" userId="S::jl.bonet@thinkfide.com::e1d85f98-6333-4335-a5d2-dbaa6c1ae36c" providerId="AD" clId="Web-{AC14C769-5FD5-46F7-95B3-1CDCD4EA43B1}" dt="2024-01-19T10:19:14.068" v="135"/>
          <ac:spMkLst>
            <pc:docMk/>
            <pc:sldMk cId="2661507954" sldId="264"/>
            <ac:spMk id="13" creationId="{6E17014D-3903-B520-A29A-699B4410CD66}"/>
          </ac:spMkLst>
        </pc:spChg>
        <pc:spChg chg="del">
          <ac:chgData name="José Luis Bonet" userId="S::jl.bonet@thinkfide.com::e1d85f98-6333-4335-a5d2-dbaa6c1ae36c" providerId="AD" clId="Web-{AC14C769-5FD5-46F7-95B3-1CDCD4EA43B1}" dt="2024-01-19T10:19:16.647" v="136"/>
          <ac:spMkLst>
            <pc:docMk/>
            <pc:sldMk cId="2661507954" sldId="264"/>
            <ac:spMk id="17" creationId="{A238F61C-1169-0A10-E9BC-BAF9F6FCADD8}"/>
          </ac:spMkLst>
        </pc:spChg>
        <pc:spChg chg="del">
          <ac:chgData name="José Luis Bonet" userId="S::jl.bonet@thinkfide.com::e1d85f98-6333-4335-a5d2-dbaa6c1ae36c" providerId="AD" clId="Web-{AC14C769-5FD5-46F7-95B3-1CDCD4EA43B1}" dt="2024-01-19T10:19:18.600" v="137"/>
          <ac:spMkLst>
            <pc:docMk/>
            <pc:sldMk cId="2661507954" sldId="264"/>
            <ac:spMk id="19" creationId="{DED43CA2-93FB-EDFC-17FA-88EF3D93F879}"/>
          </ac:spMkLst>
        </pc:spChg>
        <pc:spChg chg="del">
          <ac:chgData name="José Luis Bonet" userId="S::jl.bonet@thinkfide.com::e1d85f98-6333-4335-a5d2-dbaa6c1ae36c" providerId="AD" clId="Web-{AC14C769-5FD5-46F7-95B3-1CDCD4EA43B1}" dt="2024-01-19T10:19:22.428" v="138"/>
          <ac:spMkLst>
            <pc:docMk/>
            <pc:sldMk cId="2661507954" sldId="264"/>
            <ac:spMk id="21" creationId="{97A8F56F-D579-2219-0F39-FE99371C53AE}"/>
          </ac:spMkLst>
        </pc:spChg>
      </pc:sldChg>
      <pc:sldChg chg="modSp add replId">
        <pc:chgData name="José Luis Bonet" userId="S::jl.bonet@thinkfide.com::e1d85f98-6333-4335-a5d2-dbaa6c1ae36c" providerId="AD" clId="Web-{AC14C769-5FD5-46F7-95B3-1CDCD4EA43B1}" dt="2024-01-19T10:22:45.403" v="143" actId="1076"/>
        <pc:sldMkLst>
          <pc:docMk/>
          <pc:sldMk cId="1047690348" sldId="265"/>
        </pc:sldMkLst>
        <pc:spChg chg="mod">
          <ac:chgData name="José Luis Bonet" userId="S::jl.bonet@thinkfide.com::e1d85f98-6333-4335-a5d2-dbaa6c1ae36c" providerId="AD" clId="Web-{AC14C769-5FD5-46F7-95B3-1CDCD4EA43B1}" dt="2024-01-19T10:22:45.403" v="143" actId="1076"/>
          <ac:spMkLst>
            <pc:docMk/>
            <pc:sldMk cId="1047690348" sldId="265"/>
            <ac:spMk id="2" creationId="{ECC31622-7673-3A25-7D12-B668BC118ACB}"/>
          </ac:spMkLst>
        </pc:spChg>
        <pc:spChg chg="mod">
          <ac:chgData name="José Luis Bonet" userId="S::jl.bonet@thinkfide.com::e1d85f98-6333-4335-a5d2-dbaa6c1ae36c" providerId="AD" clId="Web-{AC14C769-5FD5-46F7-95B3-1CDCD4EA43B1}" dt="2024-01-19T10:22:38.856" v="142" actId="1076"/>
          <ac:spMkLst>
            <pc:docMk/>
            <pc:sldMk cId="1047690348" sldId="265"/>
            <ac:spMk id="16" creationId="{D3EC373B-6225-3967-38B3-0A77ADE6658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4551"/>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idx="1"/>
          </p:nvPr>
        </p:nvSpPr>
        <p:spPr>
          <a:xfrm>
            <a:off x="3850443" y="0"/>
            <a:ext cx="2945659" cy="494551"/>
          </a:xfrm>
          <a:prstGeom prst="rect">
            <a:avLst/>
          </a:prstGeom>
        </p:spPr>
        <p:txBody>
          <a:bodyPr vert="horz" lIns="91440" tIns="45720" rIns="91440" bIns="45720" rtlCol="0"/>
          <a:lstStyle>
            <a:lvl1pPr algn="r">
              <a:defRPr sz="1200"/>
            </a:lvl1pPr>
          </a:lstStyle>
          <a:p>
            <a:fld id="{1960FBC4-858A-48C5-81A9-A2E8D5B482F9}" type="datetimeFigureOut">
              <a:rPr lang="es-ES" smtClean="0"/>
              <a:t>30/01/2024</a:t>
            </a:fld>
            <a:endParaRPr lang="es-ES" dirty="0"/>
          </a:p>
        </p:txBody>
      </p:sp>
      <p:sp>
        <p:nvSpPr>
          <p:cNvPr id="4" name="Marcador de imagen de diapositiva 3"/>
          <p:cNvSpPr>
            <a:spLocks noGrp="1" noRot="1" noChangeAspect="1"/>
          </p:cNvSpPr>
          <p:nvPr>
            <p:ph type="sldImg" idx="2"/>
          </p:nvPr>
        </p:nvSpPr>
        <p:spPr>
          <a:xfrm>
            <a:off x="441325" y="1231900"/>
            <a:ext cx="5915025" cy="33274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Marcador de notas 4"/>
          <p:cNvSpPr>
            <a:spLocks noGrp="1"/>
          </p:cNvSpPr>
          <p:nvPr>
            <p:ph type="body" sz="quarter" idx="3"/>
          </p:nvPr>
        </p:nvSpPr>
        <p:spPr>
          <a:xfrm>
            <a:off x="679768" y="4743579"/>
            <a:ext cx="5438140" cy="388111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9362238"/>
            <a:ext cx="2945659" cy="494550"/>
          </a:xfrm>
          <a:prstGeom prst="rect">
            <a:avLst/>
          </a:prstGeom>
        </p:spPr>
        <p:txBody>
          <a:bodyPr vert="horz" lIns="91440" tIns="45720" rIns="91440" bIns="45720" rtlCol="0" anchor="b"/>
          <a:lstStyle>
            <a:lvl1pPr algn="l">
              <a:defRPr sz="1200"/>
            </a:lvl1pPr>
          </a:lstStyle>
          <a:p>
            <a:endParaRPr lang="es-ES" dirty="0"/>
          </a:p>
        </p:txBody>
      </p:sp>
      <p:sp>
        <p:nvSpPr>
          <p:cNvPr id="7" name="Marcador de número de diapositiva 6"/>
          <p:cNvSpPr>
            <a:spLocks noGrp="1"/>
          </p:cNvSpPr>
          <p:nvPr>
            <p:ph type="sldNum" sz="quarter" idx="5"/>
          </p:nvPr>
        </p:nvSpPr>
        <p:spPr>
          <a:xfrm>
            <a:off x="3850443" y="9362238"/>
            <a:ext cx="2945659" cy="494550"/>
          </a:xfrm>
          <a:prstGeom prst="rect">
            <a:avLst/>
          </a:prstGeom>
        </p:spPr>
        <p:txBody>
          <a:bodyPr vert="horz" lIns="91440" tIns="45720" rIns="91440" bIns="45720" rtlCol="0" anchor="b"/>
          <a:lstStyle>
            <a:lvl1pPr algn="r">
              <a:defRPr sz="1200"/>
            </a:lvl1pPr>
          </a:lstStyle>
          <a:p>
            <a:fld id="{D4C3BFE9-1472-4785-85B1-E892C4890140}" type="slidenum">
              <a:rPr lang="es-ES" smtClean="0"/>
              <a:t>‹Nº›</a:t>
            </a:fld>
            <a:endParaRPr lang="es-ES" dirty="0"/>
          </a:p>
        </p:txBody>
      </p:sp>
    </p:spTree>
    <p:extLst>
      <p:ext uri="{BB962C8B-B14F-4D97-AF65-F5344CB8AC3E}">
        <p14:creationId xmlns:p14="http://schemas.microsoft.com/office/powerpoint/2010/main" val="3808931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774B89E3-7CE8-A1D2-E285-151EAB19E188}"/>
              </a:ext>
            </a:extLst>
          </p:cNvPr>
          <p:cNvSpPr/>
          <p:nvPr userDrawn="1"/>
        </p:nvSpPr>
        <p:spPr>
          <a:xfrm>
            <a:off x="0" y="0"/>
            <a:ext cx="12192000" cy="6858000"/>
          </a:xfrm>
          <a:prstGeom prst="rect">
            <a:avLst/>
          </a:prstGeom>
          <a:solidFill>
            <a:srgbClr val="001C38"/>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Título 1">
            <a:extLst>
              <a:ext uri="{FF2B5EF4-FFF2-40B4-BE49-F238E27FC236}">
                <a16:creationId xmlns:a16="http://schemas.microsoft.com/office/drawing/2014/main" id="{B5B106B3-A5ED-021D-A53A-3A52EE7C41E0}"/>
              </a:ext>
            </a:extLst>
          </p:cNvPr>
          <p:cNvSpPr>
            <a:spLocks noGrp="1"/>
          </p:cNvSpPr>
          <p:nvPr>
            <p:ph type="ctrTitle" hasCustomPrompt="1"/>
          </p:nvPr>
        </p:nvSpPr>
        <p:spPr>
          <a:xfrm>
            <a:off x="2324100" y="1496059"/>
            <a:ext cx="7543800" cy="1655763"/>
          </a:xfrm>
        </p:spPr>
        <p:txBody>
          <a:bodyPr anchor="b">
            <a:normAutofit/>
          </a:bodyPr>
          <a:lstStyle>
            <a:lvl1pPr algn="ctr">
              <a:defRPr sz="3200" b="1">
                <a:solidFill>
                  <a:schemeClr val="bg1"/>
                </a:solidFill>
              </a:defRPr>
            </a:lvl1pPr>
          </a:lstStyle>
          <a:p>
            <a:r>
              <a:rPr lang="es-ES"/>
              <a:t>HAGA CLIC PARA MODIFICAR EL ESTILO DE TÍTULO DEL PATRÓN</a:t>
            </a:r>
          </a:p>
        </p:txBody>
      </p:sp>
      <p:sp>
        <p:nvSpPr>
          <p:cNvPr id="3" name="Subtítulo 2">
            <a:extLst>
              <a:ext uri="{FF2B5EF4-FFF2-40B4-BE49-F238E27FC236}">
                <a16:creationId xmlns:a16="http://schemas.microsoft.com/office/drawing/2014/main" id="{93A8A821-49FB-1543-C50F-94319F72E3C9}"/>
              </a:ext>
            </a:extLst>
          </p:cNvPr>
          <p:cNvSpPr>
            <a:spLocks noGrp="1"/>
          </p:cNvSpPr>
          <p:nvPr>
            <p:ph type="subTitle" idx="1"/>
          </p:nvPr>
        </p:nvSpPr>
        <p:spPr>
          <a:xfrm>
            <a:off x="3962400" y="3429000"/>
            <a:ext cx="4267200" cy="1655762"/>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pic>
        <p:nvPicPr>
          <p:cNvPr id="9" name="Imagen 8" descr="Imagen que contiene dibujo, señal&#10;&#10;Descripción generada automáticamente">
            <a:extLst>
              <a:ext uri="{FF2B5EF4-FFF2-40B4-BE49-F238E27FC236}">
                <a16:creationId xmlns:a16="http://schemas.microsoft.com/office/drawing/2014/main" id="{E26D16B3-A433-7CD6-F88E-D972616991A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591238" y="5545138"/>
            <a:ext cx="1009524" cy="380998"/>
          </a:xfrm>
          <a:prstGeom prst="rect">
            <a:avLst/>
          </a:prstGeom>
        </p:spPr>
      </p:pic>
    </p:spTree>
    <p:extLst>
      <p:ext uri="{BB962C8B-B14F-4D97-AF65-F5344CB8AC3E}">
        <p14:creationId xmlns:p14="http://schemas.microsoft.com/office/powerpoint/2010/main" val="2350377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C1BB5608-7FC6-38D9-8D90-4FBC81EDC4C9}"/>
              </a:ext>
            </a:extLst>
          </p:cNvPr>
          <p:cNvSpPr/>
          <p:nvPr userDrawn="1"/>
        </p:nvSpPr>
        <p:spPr>
          <a:xfrm>
            <a:off x="0" y="0"/>
            <a:ext cx="12192000" cy="2392680"/>
          </a:xfrm>
          <a:prstGeom prst="rect">
            <a:avLst/>
          </a:prstGeom>
          <a:solidFill>
            <a:srgbClr val="001C38"/>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Título 1">
            <a:extLst>
              <a:ext uri="{FF2B5EF4-FFF2-40B4-BE49-F238E27FC236}">
                <a16:creationId xmlns:a16="http://schemas.microsoft.com/office/drawing/2014/main" id="{4D90D5A0-9E28-2DEE-EB87-EDBFDC2C1926}"/>
              </a:ext>
            </a:extLst>
          </p:cNvPr>
          <p:cNvSpPr>
            <a:spLocks noGrp="1"/>
          </p:cNvSpPr>
          <p:nvPr>
            <p:ph type="title"/>
          </p:nvPr>
        </p:nvSpPr>
        <p:spPr>
          <a:xfrm>
            <a:off x="838200" y="533558"/>
            <a:ext cx="10515600" cy="1325563"/>
          </a:xfrm>
        </p:spPr>
        <p:txBody>
          <a:bodyPr>
            <a:normAutofit/>
          </a:bodyPr>
          <a:lstStyle>
            <a:lvl1pPr>
              <a:defRPr sz="3600" b="1">
                <a:solidFill>
                  <a:schemeClr val="bg1"/>
                </a:solidFill>
              </a:defRPr>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7656B92-D482-5A7C-F6D3-49A689C12EB6}"/>
              </a:ext>
            </a:extLst>
          </p:cNvPr>
          <p:cNvSpPr>
            <a:spLocks noGrp="1"/>
          </p:cNvSpPr>
          <p:nvPr>
            <p:ph idx="1"/>
          </p:nvPr>
        </p:nvSpPr>
        <p:spPr>
          <a:xfrm>
            <a:off x="838200" y="2887979"/>
            <a:ext cx="8328660" cy="3288983"/>
          </a:xfrm>
        </p:spPr>
        <p:txBody>
          <a:bodyPr/>
          <a:lstStyle>
            <a:lvl1pPr>
              <a:defRPr>
                <a:solidFill>
                  <a:srgbClr val="001C38"/>
                </a:solidFill>
              </a:defRPr>
            </a:lvl1pPr>
            <a:lvl2pPr>
              <a:defRPr>
                <a:solidFill>
                  <a:srgbClr val="001C38"/>
                </a:solidFill>
              </a:defRPr>
            </a:lvl2pPr>
            <a:lvl3pPr>
              <a:defRPr>
                <a:solidFill>
                  <a:srgbClr val="001C38"/>
                </a:solidFill>
              </a:defRPr>
            </a:lvl3pPr>
            <a:lvl4pPr>
              <a:defRPr>
                <a:solidFill>
                  <a:srgbClr val="001C38"/>
                </a:solidFill>
              </a:defRPr>
            </a:lvl4pPr>
            <a:lvl5pPr>
              <a:defRPr>
                <a:solidFill>
                  <a:srgbClr val="001C38"/>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pic>
        <p:nvPicPr>
          <p:cNvPr id="7" name="Imagen 6" descr="Imagen que contiene nombre de la empresa&#10;&#10;Descripción generada automáticamente">
            <a:extLst>
              <a:ext uri="{FF2B5EF4-FFF2-40B4-BE49-F238E27FC236}">
                <a16:creationId xmlns:a16="http://schemas.microsoft.com/office/drawing/2014/main" id="{DD6001A3-5B14-DF92-D0E5-58D7D7C819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3740" y="6176962"/>
            <a:ext cx="1115720" cy="626015"/>
          </a:xfrm>
          <a:prstGeom prst="rect">
            <a:avLst/>
          </a:prstGeom>
        </p:spPr>
      </p:pic>
    </p:spTree>
    <p:extLst>
      <p:ext uri="{BB962C8B-B14F-4D97-AF65-F5344CB8AC3E}">
        <p14:creationId xmlns:p14="http://schemas.microsoft.com/office/powerpoint/2010/main" val="1012105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8407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36667E9-34AC-1C96-F7F9-7135EE8956EC}"/>
              </a:ext>
            </a:extLst>
          </p:cNvPr>
          <p:cNvSpPr>
            <a:spLocks noGrp="1"/>
          </p:cNvSpPr>
          <p:nvPr>
            <p:ph sz="half" idx="1"/>
          </p:nvPr>
        </p:nvSpPr>
        <p:spPr>
          <a:xfrm>
            <a:off x="4914900" y="1253331"/>
            <a:ext cx="660654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8" name="Rectángulo 7">
            <a:extLst>
              <a:ext uri="{FF2B5EF4-FFF2-40B4-BE49-F238E27FC236}">
                <a16:creationId xmlns:a16="http://schemas.microsoft.com/office/drawing/2014/main" id="{C61B72A8-9A81-E127-8D6B-BCE08E8A0966}"/>
              </a:ext>
            </a:extLst>
          </p:cNvPr>
          <p:cNvSpPr/>
          <p:nvPr userDrawn="1"/>
        </p:nvSpPr>
        <p:spPr>
          <a:xfrm>
            <a:off x="0" y="0"/>
            <a:ext cx="4457700" cy="6858000"/>
          </a:xfrm>
          <a:prstGeom prst="rect">
            <a:avLst/>
          </a:prstGeom>
          <a:solidFill>
            <a:srgbClr val="F28F2D"/>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Título 1">
            <a:extLst>
              <a:ext uri="{FF2B5EF4-FFF2-40B4-BE49-F238E27FC236}">
                <a16:creationId xmlns:a16="http://schemas.microsoft.com/office/drawing/2014/main" id="{D1622BC3-0895-E731-024D-BBF7D3A487EE}"/>
              </a:ext>
            </a:extLst>
          </p:cNvPr>
          <p:cNvSpPr>
            <a:spLocks noGrp="1"/>
          </p:cNvSpPr>
          <p:nvPr>
            <p:ph type="title"/>
          </p:nvPr>
        </p:nvSpPr>
        <p:spPr>
          <a:xfrm>
            <a:off x="388620" y="1005841"/>
            <a:ext cx="3848100" cy="3291840"/>
          </a:xfrm>
        </p:spPr>
        <p:txBody>
          <a:bodyPr>
            <a:normAutofit/>
          </a:bodyPr>
          <a:lstStyle>
            <a:lvl1pPr>
              <a:defRPr sz="3600" b="1">
                <a:solidFill>
                  <a:schemeClr val="bg1"/>
                </a:solidFill>
              </a:defRPr>
            </a:lvl1pPr>
          </a:lstStyle>
          <a:p>
            <a:r>
              <a:rPr lang="es-ES"/>
              <a:t>Haga clic para modificar el estilo de título del patrón</a:t>
            </a:r>
          </a:p>
        </p:txBody>
      </p:sp>
      <p:pic>
        <p:nvPicPr>
          <p:cNvPr id="9" name="Imagen 8" descr="Imagen que contiene dibujo, señal&#10;&#10;Descripción generada automáticamente">
            <a:extLst>
              <a:ext uri="{FF2B5EF4-FFF2-40B4-BE49-F238E27FC236}">
                <a16:creationId xmlns:a16="http://schemas.microsoft.com/office/drawing/2014/main" id="{9C41F01B-D351-FC81-B15B-082277DBC74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88620" y="5795965"/>
            <a:ext cx="1009524" cy="380998"/>
          </a:xfrm>
          <a:prstGeom prst="rect">
            <a:avLst/>
          </a:prstGeom>
        </p:spPr>
      </p:pic>
    </p:spTree>
    <p:extLst>
      <p:ext uri="{BB962C8B-B14F-4D97-AF65-F5344CB8AC3E}">
        <p14:creationId xmlns:p14="http://schemas.microsoft.com/office/powerpoint/2010/main" val="20137102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0548639-EF18-79C4-F0F1-1091170867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61CF28-12C1-89F1-A8FD-06624369D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3C7248B-1192-B813-8991-58129472EE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418C4D-2277-42C7-AFC0-3C94AE2E2BCD}" type="datetimeFigureOut">
              <a:rPr lang="es-ES" smtClean="0"/>
              <a:t>30/01/2024</a:t>
            </a:fld>
            <a:endParaRPr lang="es-ES" dirty="0"/>
          </a:p>
        </p:txBody>
      </p:sp>
      <p:sp>
        <p:nvSpPr>
          <p:cNvPr id="5" name="Marcador de pie de página 4">
            <a:extLst>
              <a:ext uri="{FF2B5EF4-FFF2-40B4-BE49-F238E27FC236}">
                <a16:creationId xmlns:a16="http://schemas.microsoft.com/office/drawing/2014/main" id="{58805B8A-D005-10E8-2F0B-52B06AA64F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dirty="0"/>
          </a:p>
        </p:txBody>
      </p:sp>
      <p:sp>
        <p:nvSpPr>
          <p:cNvPr id="6" name="Marcador de número de diapositiva 5">
            <a:extLst>
              <a:ext uri="{FF2B5EF4-FFF2-40B4-BE49-F238E27FC236}">
                <a16:creationId xmlns:a16="http://schemas.microsoft.com/office/drawing/2014/main" id="{ECDB95DF-50F9-2BA7-70E6-D842277895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9D3A1A-B721-4578-8B48-1506A19D340A}" type="slidenum">
              <a:rPr lang="es-ES" smtClean="0"/>
              <a:t>‹Nº›</a:t>
            </a:fld>
            <a:endParaRPr lang="es-ES" dirty="0"/>
          </a:p>
        </p:txBody>
      </p:sp>
    </p:spTree>
    <p:extLst>
      <p:ext uri="{BB962C8B-B14F-4D97-AF65-F5344CB8AC3E}">
        <p14:creationId xmlns:p14="http://schemas.microsoft.com/office/powerpoint/2010/main" val="1363433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elforodelabos.es/2024/01/sucesion-de-empresa-en-notarias-y-transmision-de-clientela-destellos-de-las-conclusiones-del-abogado-general-que-se-perdieron-en-la-stjue-de-16-de-noviembre-de-2023/"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adriantodoli.com/2024/01/22/un-nuevo-paso-hacia-la-subrogacion-proporcional-de-personas-trabajadoras-sts-15-6-23/" TargetMode="Externa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ítulo 6">
            <a:extLst>
              <a:ext uri="{FF2B5EF4-FFF2-40B4-BE49-F238E27FC236}">
                <a16:creationId xmlns:a16="http://schemas.microsoft.com/office/drawing/2014/main" id="{035DD55B-1137-EDB6-0EF7-7C5E02B470DD}"/>
              </a:ext>
            </a:extLst>
          </p:cNvPr>
          <p:cNvSpPr>
            <a:spLocks noGrp="1"/>
          </p:cNvSpPr>
          <p:nvPr>
            <p:ph type="subTitle" idx="1"/>
          </p:nvPr>
        </p:nvSpPr>
        <p:spPr>
          <a:xfrm>
            <a:off x="5151120" y="4370832"/>
            <a:ext cx="4623816" cy="1902650"/>
          </a:xfrm>
        </p:spPr>
        <p:txBody>
          <a:bodyPr/>
          <a:lstStyle/>
          <a:p>
            <a:pPr algn="l"/>
            <a:r>
              <a:rPr lang="es-ES" b="1" dirty="0" smtClean="0"/>
              <a:t>David Martínez Saldaña</a:t>
            </a:r>
          </a:p>
          <a:p>
            <a:pPr algn="l"/>
            <a:r>
              <a:rPr lang="es-ES" b="1" dirty="0" smtClean="0"/>
              <a:t>24 de enero de 2024</a:t>
            </a:r>
            <a:endParaRPr lang="es-ES" b="1" dirty="0"/>
          </a:p>
        </p:txBody>
      </p:sp>
      <p:pic>
        <p:nvPicPr>
          <p:cNvPr id="2" name="Imagen 1"/>
          <p:cNvPicPr>
            <a:picLocks noChangeAspect="1"/>
          </p:cNvPicPr>
          <p:nvPr/>
        </p:nvPicPr>
        <p:blipFill>
          <a:blip r:embed="rId2"/>
          <a:stretch>
            <a:fillRect/>
          </a:stretch>
        </p:blipFill>
        <p:spPr>
          <a:xfrm>
            <a:off x="167429" y="118585"/>
            <a:ext cx="4823822" cy="6556535"/>
          </a:xfrm>
          <a:prstGeom prst="rect">
            <a:avLst/>
          </a:prstGeom>
        </p:spPr>
      </p:pic>
      <p:sp>
        <p:nvSpPr>
          <p:cNvPr id="3" name="Título 2"/>
          <p:cNvSpPr>
            <a:spLocks noGrp="1"/>
          </p:cNvSpPr>
          <p:nvPr>
            <p:ph type="ctrTitle"/>
          </p:nvPr>
        </p:nvSpPr>
        <p:spPr>
          <a:xfrm>
            <a:off x="5065776" y="846835"/>
            <a:ext cx="6931152" cy="1740917"/>
          </a:xfrm>
        </p:spPr>
        <p:txBody>
          <a:bodyPr>
            <a:normAutofit fontScale="90000"/>
          </a:bodyPr>
          <a:lstStyle/>
          <a:p>
            <a:pPr algn="l"/>
            <a:r>
              <a:rPr lang="es-ES" dirty="0"/>
              <a:t>La transmisión de la industria 4.0.</a:t>
            </a:r>
            <a:br>
              <a:rPr lang="es-ES" dirty="0"/>
            </a:br>
            <a:r>
              <a:rPr lang="es-ES" sz="2200" dirty="0"/>
              <a:t/>
            </a:r>
            <a:br>
              <a:rPr lang="es-ES" sz="2200" dirty="0"/>
            </a:br>
            <a:r>
              <a:rPr lang="es-ES" sz="2200" dirty="0"/>
              <a:t>Análisis jurídico-laboral de la sucesión de empresa en industrias </a:t>
            </a:r>
            <a:r>
              <a:rPr lang="es-ES" sz="2200" dirty="0" smtClean="0"/>
              <a:t>desmaterializadas</a:t>
            </a:r>
            <a:endParaRPr lang="es-ES" sz="2200" dirty="0"/>
          </a:p>
        </p:txBody>
      </p:sp>
    </p:spTree>
    <p:extLst>
      <p:ext uri="{BB962C8B-B14F-4D97-AF65-F5344CB8AC3E}">
        <p14:creationId xmlns:p14="http://schemas.microsoft.com/office/powerpoint/2010/main" val="15705491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1677725" y="76200"/>
            <a:ext cx="9040368" cy="1325563"/>
          </a:xfrm>
        </p:spPr>
        <p:txBody>
          <a:bodyPr/>
          <a:lstStyle/>
          <a:p>
            <a:r>
              <a:rPr lang="es-ES" dirty="0"/>
              <a:t>¿Por qué la sucesión de empresa?</a:t>
            </a:r>
            <a:br>
              <a:rPr lang="es-ES" dirty="0"/>
            </a:br>
            <a:endParaRPr lang="es-ES" dirty="0"/>
          </a:p>
        </p:txBody>
      </p:sp>
      <p:pic>
        <p:nvPicPr>
          <p:cNvPr id="4" name="Marcador de contenido 3"/>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267654" y="285749"/>
            <a:ext cx="1410071" cy="1861293"/>
          </a:xfrm>
          <a:prstGeom prst="rect">
            <a:avLst/>
          </a:prstGeom>
        </p:spPr>
      </p:pic>
    </p:spTree>
    <p:extLst>
      <p:ext uri="{BB962C8B-B14F-4D97-AF65-F5344CB8AC3E}">
        <p14:creationId xmlns:p14="http://schemas.microsoft.com/office/powerpoint/2010/main" val="33091742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3538C7D-ACB3-8A7A-5E55-8A4F57B00CC3}"/>
              </a:ext>
            </a:extLst>
          </p:cNvPr>
          <p:cNvSpPr>
            <a:spLocks noGrp="1"/>
          </p:cNvSpPr>
          <p:nvPr>
            <p:ph type="title"/>
          </p:nvPr>
        </p:nvSpPr>
        <p:spPr>
          <a:xfrm>
            <a:off x="162372" y="448056"/>
            <a:ext cx="4336476" cy="4919472"/>
          </a:xfrm>
        </p:spPr>
        <p:txBody>
          <a:bodyPr anchor="t" anchorCtr="0">
            <a:noAutofit/>
          </a:bodyPr>
          <a:lstStyle/>
          <a:p>
            <a:pPr>
              <a:lnSpc>
                <a:spcPct val="100000"/>
              </a:lnSpc>
              <a:spcBef>
                <a:spcPts val="0"/>
              </a:spcBef>
              <a:tabLst>
                <a:tab pos="92075" algn="l"/>
              </a:tabLst>
            </a:pPr>
            <a:r>
              <a:rPr lang="es-ES" sz="1600" dirty="0" smtClean="0">
                <a:latin typeface="Arial Narrow" panose="020B0606020202030204" pitchFamily="34" charset="0"/>
              </a:rPr>
              <a:t>Índice</a:t>
            </a:r>
            <a:br>
              <a:rPr lang="es-ES" sz="1600" dirty="0" smtClean="0">
                <a:latin typeface="Arial Narrow" panose="020B0606020202030204" pitchFamily="34" charset="0"/>
              </a:rPr>
            </a:br>
            <a:r>
              <a:rPr lang="es-ES" sz="1600" dirty="0">
                <a:latin typeface="Arial Narrow" panose="020B0606020202030204" pitchFamily="34" charset="0"/>
              </a:rPr>
              <a:t/>
            </a:r>
            <a:br>
              <a:rPr lang="es-ES" sz="1600" dirty="0">
                <a:latin typeface="Arial Narrow" panose="020B0606020202030204" pitchFamily="34" charset="0"/>
              </a:rPr>
            </a:br>
            <a:r>
              <a:rPr lang="es-ES" sz="1600" dirty="0" smtClean="0">
                <a:latin typeface="Arial Narrow" panose="020B0606020202030204" pitchFamily="34" charset="0"/>
              </a:rPr>
              <a:t>1. Evolución histórica de la “empresa como objeto de transmisión”</a:t>
            </a:r>
            <a:br>
              <a:rPr lang="es-ES" sz="1600" dirty="0" smtClean="0">
                <a:latin typeface="Arial Narrow" panose="020B0606020202030204" pitchFamily="34" charset="0"/>
              </a:rPr>
            </a:br>
            <a:r>
              <a:rPr lang="es-ES" sz="1600" dirty="0" smtClean="0">
                <a:latin typeface="Arial Narrow" panose="020B0606020202030204" pitchFamily="34" charset="0"/>
              </a:rPr>
              <a:t/>
            </a:r>
            <a:br>
              <a:rPr lang="es-ES" sz="1600" dirty="0" smtClean="0">
                <a:latin typeface="Arial Narrow" panose="020B0606020202030204" pitchFamily="34" charset="0"/>
              </a:rPr>
            </a:br>
            <a:r>
              <a:rPr lang="es-ES" sz="1600" dirty="0" smtClean="0">
                <a:latin typeface="Arial Narrow" panose="020B0606020202030204" pitchFamily="34" charset="0"/>
              </a:rPr>
              <a:t>2. Primer foco de problemas: ¿Compraventa de acciones sigue sin ser sucesión de empresa?</a:t>
            </a:r>
            <a:r>
              <a:rPr lang="en-GB" sz="1600" dirty="0" smtClean="0">
                <a:latin typeface="Arial Narrow" panose="020B0606020202030204" pitchFamily="34" charset="0"/>
              </a:rPr>
              <a:t/>
            </a:r>
            <a:br>
              <a:rPr lang="en-GB" sz="1600" dirty="0" smtClean="0">
                <a:latin typeface="Arial Narrow" panose="020B0606020202030204" pitchFamily="34" charset="0"/>
              </a:rPr>
            </a:br>
            <a:r>
              <a:rPr lang="en-GB" sz="1600" dirty="0" smtClean="0">
                <a:latin typeface="Arial Narrow" panose="020B0606020202030204" pitchFamily="34" charset="0"/>
              </a:rPr>
              <a:t/>
            </a:r>
            <a:br>
              <a:rPr lang="en-GB" sz="1600" dirty="0" smtClean="0">
                <a:latin typeface="Arial Narrow" panose="020B0606020202030204" pitchFamily="34" charset="0"/>
              </a:rPr>
            </a:br>
            <a:r>
              <a:rPr lang="en-GB" sz="1600" dirty="0" smtClean="0">
                <a:latin typeface="Arial Narrow" panose="020B0606020202030204" pitchFamily="34" charset="0"/>
              </a:rPr>
              <a:t>3. </a:t>
            </a:r>
            <a:r>
              <a:rPr lang="es-ES" sz="1600" dirty="0" smtClean="0">
                <a:latin typeface="Arial Narrow" panose="020B0606020202030204" pitchFamily="34" charset="0"/>
              </a:rPr>
              <a:t>Segundo foco de problemas: </a:t>
            </a:r>
            <a:r>
              <a:rPr lang="es-ES" sz="1600" i="1" dirty="0" smtClean="0">
                <a:latin typeface="Arial Narrow" panose="020B0606020202030204" pitchFamily="34" charset="0"/>
              </a:rPr>
              <a:t>Leading cases </a:t>
            </a:r>
            <a:r>
              <a:rPr lang="en-GB" sz="1600" dirty="0" smtClean="0">
                <a:latin typeface="Arial Narrow" panose="020B0606020202030204" pitchFamily="34" charset="0"/>
              </a:rPr>
              <a:t>que </a:t>
            </a:r>
            <a:r>
              <a:rPr lang="es-ES" sz="1600" dirty="0" smtClean="0">
                <a:latin typeface="Arial Narrow" panose="020B0606020202030204" pitchFamily="34" charset="0"/>
              </a:rPr>
              <a:t>replantean el escenario</a:t>
            </a:r>
            <a:br>
              <a:rPr lang="es-ES" sz="1600" dirty="0" smtClean="0">
                <a:latin typeface="Arial Narrow" panose="020B0606020202030204" pitchFamily="34" charset="0"/>
              </a:rPr>
            </a:br>
            <a:r>
              <a:rPr lang="es-ES" sz="1600" dirty="0" smtClean="0">
                <a:latin typeface="Arial Narrow" panose="020B0606020202030204" pitchFamily="34" charset="0"/>
              </a:rPr>
              <a:t/>
            </a:r>
            <a:br>
              <a:rPr lang="es-ES" sz="1600" dirty="0" smtClean="0">
                <a:latin typeface="Arial Narrow" panose="020B0606020202030204" pitchFamily="34" charset="0"/>
              </a:rPr>
            </a:br>
            <a:r>
              <a:rPr lang="es-ES" sz="1600" dirty="0" smtClean="0">
                <a:solidFill>
                  <a:srgbClr val="001C38"/>
                </a:solidFill>
                <a:latin typeface="Arial Narrow" panose="020B0606020202030204" pitchFamily="34" charset="0"/>
              </a:rPr>
              <a:t>- </a:t>
            </a:r>
            <a:r>
              <a:rPr lang="es-ES" sz="1600" dirty="0" smtClean="0">
                <a:solidFill>
                  <a:schemeClr val="tx1"/>
                </a:solidFill>
                <a:latin typeface="Arial Narrow" panose="020B0606020202030204" pitchFamily="34" charset="0"/>
              </a:rPr>
              <a:t>La doctrina Dodic</a:t>
            </a:r>
            <a:r>
              <a:rPr lang="en-GB" sz="1600" dirty="0" smtClean="0">
                <a:solidFill>
                  <a:schemeClr val="tx1"/>
                </a:solidFill>
                <a:latin typeface="Arial Narrow" panose="020B0606020202030204" pitchFamily="34" charset="0"/>
              </a:rPr>
              <a:t>, </a:t>
            </a:r>
            <a:r>
              <a:rPr lang="es-ES" sz="1600" dirty="0" smtClean="0">
                <a:solidFill>
                  <a:schemeClr val="tx1"/>
                </a:solidFill>
                <a:latin typeface="Arial Narrow" panose="020B0606020202030204" pitchFamily="34" charset="0"/>
              </a:rPr>
              <a:t>Asunto C-194/18</a:t>
            </a:r>
            <a:r>
              <a:rPr lang="en-GB" sz="1600" dirty="0" smtClean="0">
                <a:solidFill>
                  <a:schemeClr val="tx1"/>
                </a:solidFill>
                <a:latin typeface="Arial Narrow" panose="020B0606020202030204" pitchFamily="34" charset="0"/>
              </a:rPr>
              <a:t/>
            </a:r>
            <a:br>
              <a:rPr lang="en-GB" sz="1600" dirty="0" smtClean="0">
                <a:solidFill>
                  <a:schemeClr val="tx1"/>
                </a:solidFill>
                <a:latin typeface="Arial Narrow" panose="020B0606020202030204" pitchFamily="34" charset="0"/>
              </a:rPr>
            </a:br>
            <a:r>
              <a:rPr lang="en-GB" sz="1600" dirty="0" smtClean="0">
                <a:solidFill>
                  <a:schemeClr val="tx1"/>
                </a:solidFill>
                <a:latin typeface="Arial Narrow" panose="020B0606020202030204" pitchFamily="34" charset="0"/>
              </a:rPr>
              <a:t>- </a:t>
            </a:r>
            <a:r>
              <a:rPr lang="es-ES" sz="1600" dirty="0" smtClean="0">
                <a:solidFill>
                  <a:schemeClr val="tx1"/>
                </a:solidFill>
                <a:latin typeface="Arial Narrow" panose="020B0606020202030204" pitchFamily="34" charset="0"/>
              </a:rPr>
              <a:t>La doctrina Grafe/Pohle, Asunto C– 298/18</a:t>
            </a:r>
            <a:r>
              <a:rPr lang="en-GB" sz="1600" dirty="0" smtClean="0">
                <a:solidFill>
                  <a:schemeClr val="tx1"/>
                </a:solidFill>
                <a:latin typeface="Arial Narrow" panose="020B0606020202030204" pitchFamily="34" charset="0"/>
              </a:rPr>
              <a:t/>
            </a:r>
            <a:br>
              <a:rPr lang="en-GB" sz="1600" dirty="0" smtClean="0">
                <a:solidFill>
                  <a:schemeClr val="tx1"/>
                </a:solidFill>
                <a:latin typeface="Arial Narrow" panose="020B0606020202030204" pitchFamily="34" charset="0"/>
              </a:rPr>
            </a:br>
            <a:r>
              <a:rPr lang="en-GB" sz="1600" dirty="0" smtClean="0">
                <a:solidFill>
                  <a:schemeClr val="tx1"/>
                </a:solidFill>
                <a:latin typeface="Arial Narrow" panose="020B0606020202030204" pitchFamily="34" charset="0"/>
              </a:rPr>
              <a:t/>
            </a:r>
            <a:br>
              <a:rPr lang="en-GB" sz="1600" dirty="0" smtClean="0">
                <a:solidFill>
                  <a:schemeClr val="tx1"/>
                </a:solidFill>
                <a:latin typeface="Arial Narrow" panose="020B0606020202030204" pitchFamily="34" charset="0"/>
              </a:rPr>
            </a:br>
            <a:r>
              <a:rPr lang="en-GB" sz="1600" dirty="0" smtClean="0">
                <a:latin typeface="Arial Narrow" panose="020B0606020202030204" pitchFamily="34" charset="0"/>
              </a:rPr>
              <a:t>4. </a:t>
            </a:r>
            <a:r>
              <a:rPr lang="es-ES" sz="1600" dirty="0" smtClean="0">
                <a:latin typeface="Arial Narrow" panose="020B0606020202030204" pitchFamily="34" charset="0"/>
              </a:rPr>
              <a:t>Tercer foco de problemas: La subrogación convencional tras la doctrina </a:t>
            </a:r>
            <a:r>
              <a:rPr lang="es-ES" sz="1600" i="1" dirty="0">
                <a:latin typeface="Arial Narrow" panose="020B0606020202030204" pitchFamily="34" charset="0"/>
              </a:rPr>
              <a:t>Somoza</a:t>
            </a:r>
            <a:br>
              <a:rPr lang="es-ES" sz="1600" i="1" dirty="0">
                <a:latin typeface="Arial Narrow" panose="020B0606020202030204" pitchFamily="34" charset="0"/>
              </a:rPr>
            </a:br>
            <a:r>
              <a:rPr lang="es-ES" sz="1600" i="1" dirty="0" smtClean="0">
                <a:latin typeface="Arial Narrow" panose="020B0606020202030204" pitchFamily="34" charset="0"/>
              </a:rPr>
              <a:t/>
            </a:r>
            <a:br>
              <a:rPr lang="es-ES" sz="1600" i="1" dirty="0" smtClean="0">
                <a:latin typeface="Arial Narrow" panose="020B0606020202030204" pitchFamily="34" charset="0"/>
              </a:rPr>
            </a:br>
            <a:r>
              <a:rPr lang="es-ES" sz="1600" dirty="0" smtClean="0">
                <a:latin typeface="Arial Narrow" panose="020B0606020202030204" pitchFamily="34" charset="0"/>
              </a:rPr>
              <a:t>5. Cuarto </a:t>
            </a:r>
            <a:r>
              <a:rPr lang="es-ES" sz="1600" dirty="0">
                <a:latin typeface="Arial Narrow" panose="020B0606020202030204" pitchFamily="34" charset="0"/>
              </a:rPr>
              <a:t>foco de problemas: </a:t>
            </a:r>
            <a:r>
              <a:rPr lang="es-ES" sz="1600" i="1" dirty="0">
                <a:latin typeface="Arial Narrow" panose="020B0606020202030204" pitchFamily="34" charset="0"/>
              </a:rPr>
              <a:t>¿Adscripción y subrogación parcial?</a:t>
            </a:r>
            <a:br>
              <a:rPr lang="es-ES" sz="1600" i="1" dirty="0">
                <a:latin typeface="Arial Narrow" panose="020B0606020202030204" pitchFamily="34" charset="0"/>
              </a:rPr>
            </a:br>
            <a:r>
              <a:rPr lang="es-ES" sz="1600" i="1" dirty="0" smtClean="0">
                <a:latin typeface="Arial Narrow" panose="020B0606020202030204" pitchFamily="34" charset="0"/>
              </a:rPr>
              <a:t>doctrina </a:t>
            </a:r>
            <a:r>
              <a:rPr lang="es-ES" sz="1600" i="1" dirty="0">
                <a:latin typeface="Arial Narrow" panose="020B0606020202030204" pitchFamily="34" charset="0"/>
              </a:rPr>
              <a:t>ISS Facility </a:t>
            </a:r>
            <a:r>
              <a:rPr lang="es-ES" sz="1600" i="1" dirty="0" smtClean="0">
                <a:latin typeface="Arial Narrow" panose="020B0606020202030204" pitchFamily="34" charset="0"/>
              </a:rPr>
              <a:t>Services</a:t>
            </a:r>
            <a:endParaRPr lang="es-ES" sz="1600" dirty="0">
              <a:latin typeface="Arial Narrow" panose="020B0606020202030204" pitchFamily="34" charset="0"/>
            </a:endParaRPr>
          </a:p>
        </p:txBody>
      </p:sp>
      <p:pic>
        <p:nvPicPr>
          <p:cNvPr id="2" name="Imagen 1"/>
          <p:cNvPicPr>
            <a:picLocks noChangeAspect="1"/>
          </p:cNvPicPr>
          <p:nvPr/>
        </p:nvPicPr>
        <p:blipFill>
          <a:blip r:embed="rId2"/>
          <a:stretch>
            <a:fillRect/>
          </a:stretch>
        </p:blipFill>
        <p:spPr>
          <a:xfrm>
            <a:off x="4803484" y="1130608"/>
            <a:ext cx="7223113" cy="4987387"/>
          </a:xfrm>
          <a:prstGeom prst="rect">
            <a:avLst/>
          </a:prstGeom>
        </p:spPr>
      </p:pic>
    </p:spTree>
    <p:extLst>
      <p:ext uri="{BB962C8B-B14F-4D97-AF65-F5344CB8AC3E}">
        <p14:creationId xmlns:p14="http://schemas.microsoft.com/office/powerpoint/2010/main" val="634622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1675806" y="85502"/>
            <a:ext cx="9966960" cy="1325563"/>
          </a:xfrm>
        </p:spPr>
        <p:txBody>
          <a:bodyPr>
            <a:normAutofit fontScale="90000"/>
          </a:bodyPr>
          <a:lstStyle/>
          <a:p>
            <a:pPr marL="357188" indent="-357188">
              <a:buFont typeface="+mj-lt"/>
              <a:buAutoNum type="arabicPeriod"/>
            </a:pPr>
            <a:r>
              <a:rPr lang="es-ES" dirty="0"/>
              <a:t>Evolución histórica de la “empresa como objeto de transmisión</a:t>
            </a:r>
            <a:r>
              <a:rPr lang="es-ES" dirty="0" smtClean="0"/>
              <a:t>”</a:t>
            </a:r>
            <a:endParaRPr lang="es-ES" dirty="0"/>
          </a:p>
        </p:txBody>
      </p:sp>
      <p:sp>
        <p:nvSpPr>
          <p:cNvPr id="3" name="Marcador de contenido 2"/>
          <p:cNvSpPr>
            <a:spLocks noGrp="1"/>
          </p:cNvSpPr>
          <p:nvPr>
            <p:ph idx="1"/>
          </p:nvPr>
        </p:nvSpPr>
        <p:spPr>
          <a:xfrm>
            <a:off x="293079" y="2633002"/>
            <a:ext cx="6600090" cy="3926059"/>
          </a:xfrm>
        </p:spPr>
        <p:txBody>
          <a:bodyPr>
            <a:noAutofit/>
          </a:bodyPr>
          <a:lstStyle/>
          <a:p>
            <a:pPr algn="just">
              <a:lnSpc>
                <a:spcPct val="100000"/>
              </a:lnSpc>
              <a:spcBef>
                <a:spcPts val="300"/>
              </a:spcBef>
              <a:spcAft>
                <a:spcPts val="300"/>
              </a:spcAft>
            </a:pPr>
            <a:r>
              <a:rPr lang="es-ES" sz="1600" dirty="0"/>
              <a:t>Conocer el Derecho precisa conocer el contexto histórico y adecuarlo a realidad cambiante (ALONSO OLEA)</a:t>
            </a:r>
          </a:p>
          <a:p>
            <a:pPr algn="just">
              <a:lnSpc>
                <a:spcPct val="100000"/>
              </a:lnSpc>
              <a:spcBef>
                <a:spcPts val="300"/>
              </a:spcBef>
              <a:spcAft>
                <a:spcPts val="300"/>
              </a:spcAft>
            </a:pPr>
            <a:r>
              <a:rPr lang="es-ES" sz="1600" dirty="0"/>
              <a:t>Concepto de empresa objeto de transmisión (ALBIOL)</a:t>
            </a:r>
          </a:p>
          <a:p>
            <a:pPr algn="just">
              <a:lnSpc>
                <a:spcPct val="100000"/>
              </a:lnSpc>
              <a:spcBef>
                <a:spcPts val="300"/>
              </a:spcBef>
              <a:spcAft>
                <a:spcPts val="300"/>
              </a:spcAft>
            </a:pPr>
            <a:r>
              <a:rPr lang="es-ES" sz="1600" b="1" u="sng" dirty="0" smtClean="0">
                <a:solidFill>
                  <a:srgbClr val="FF0000"/>
                </a:solidFill>
              </a:rPr>
              <a:t>Primera </a:t>
            </a:r>
            <a:r>
              <a:rPr lang="es-ES" sz="1600" b="1" u="sng" dirty="0">
                <a:solidFill>
                  <a:srgbClr val="FF0000"/>
                </a:solidFill>
              </a:rPr>
              <a:t>etapa</a:t>
            </a:r>
            <a:r>
              <a:rPr lang="es-ES" sz="1600" b="1" dirty="0">
                <a:solidFill>
                  <a:srgbClr val="FF0000"/>
                </a:solidFill>
              </a:rPr>
              <a:t>: </a:t>
            </a:r>
            <a:r>
              <a:rPr lang="es-ES" sz="1600" dirty="0"/>
              <a:t>concepto de “industria”</a:t>
            </a:r>
          </a:p>
          <a:p>
            <a:pPr lvl="1" algn="just">
              <a:lnSpc>
                <a:spcPct val="100000"/>
              </a:lnSpc>
              <a:spcBef>
                <a:spcPts val="300"/>
              </a:spcBef>
              <a:spcAft>
                <a:spcPts val="300"/>
              </a:spcAft>
            </a:pPr>
            <a:r>
              <a:rPr lang="es-ES" sz="1600" dirty="0"/>
              <a:t>Centralidad del activo tangible (maquinaria)</a:t>
            </a:r>
          </a:p>
          <a:p>
            <a:pPr lvl="1" algn="just">
              <a:lnSpc>
                <a:spcPct val="100000"/>
              </a:lnSpc>
              <a:spcBef>
                <a:spcPts val="300"/>
              </a:spcBef>
              <a:spcAft>
                <a:spcPts val="300"/>
              </a:spcAft>
            </a:pPr>
            <a:r>
              <a:rPr lang="es-ES" sz="1600" dirty="0"/>
              <a:t>Reglamentos fabriles (Gewerbeordung, 1859)</a:t>
            </a:r>
          </a:p>
          <a:p>
            <a:pPr lvl="1" algn="just">
              <a:lnSpc>
                <a:spcPct val="100000"/>
              </a:lnSpc>
              <a:spcBef>
                <a:spcPts val="300"/>
              </a:spcBef>
              <a:spcAft>
                <a:spcPts val="300"/>
              </a:spcAft>
            </a:pPr>
            <a:r>
              <a:rPr lang="es-ES" sz="1600" dirty="0"/>
              <a:t>Anteproyecto Ley Contrato de </a:t>
            </a:r>
            <a:r>
              <a:rPr lang="es-ES" sz="1600" dirty="0" smtClean="0"/>
              <a:t>Trabajo 1921, </a:t>
            </a:r>
            <a:r>
              <a:rPr lang="es-ES" sz="1600" dirty="0"/>
              <a:t>base 67 “causa conturbadora” de la RL</a:t>
            </a:r>
          </a:p>
          <a:p>
            <a:pPr lvl="1" algn="just">
              <a:lnSpc>
                <a:spcPct val="100000"/>
              </a:lnSpc>
              <a:spcBef>
                <a:spcPts val="300"/>
              </a:spcBef>
              <a:spcAft>
                <a:spcPts val="300"/>
              </a:spcAft>
            </a:pPr>
            <a:r>
              <a:rPr lang="es-ES" sz="1600" dirty="0"/>
              <a:t>Ley de contrato de trabajo (1931, artículo 90)</a:t>
            </a:r>
          </a:p>
          <a:p>
            <a:pPr lvl="1" algn="just">
              <a:lnSpc>
                <a:spcPct val="100000"/>
              </a:lnSpc>
              <a:spcBef>
                <a:spcPts val="300"/>
              </a:spcBef>
              <a:spcAft>
                <a:spcPts val="300"/>
              </a:spcAft>
            </a:pPr>
            <a:r>
              <a:rPr lang="es-ES" sz="1600" dirty="0"/>
              <a:t>Pese a </a:t>
            </a:r>
            <a:r>
              <a:rPr lang="es-ES" sz="1600" i="1" dirty="0"/>
              <a:t>fordismo</a:t>
            </a:r>
            <a:r>
              <a:rPr lang="es-ES" sz="1600" dirty="0"/>
              <a:t> y </a:t>
            </a:r>
            <a:r>
              <a:rPr lang="es-ES" sz="1600" i="1" dirty="0"/>
              <a:t>taylorismo</a:t>
            </a:r>
            <a:r>
              <a:rPr lang="es-ES" sz="1600" dirty="0"/>
              <a:t> (aparición de intangibles), prosigue centralidad de lo </a:t>
            </a:r>
            <a:r>
              <a:rPr lang="es-ES" sz="1600" dirty="0" smtClean="0"/>
              <a:t>físico</a:t>
            </a:r>
            <a:endParaRPr lang="es-ES" sz="1600" dirty="0"/>
          </a:p>
        </p:txBody>
      </p:sp>
      <p:pic>
        <p:nvPicPr>
          <p:cNvPr id="5" name="Imagen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32206" y="270176"/>
            <a:ext cx="1443600" cy="1905551"/>
          </a:xfrm>
          <a:prstGeom prst="rect">
            <a:avLst/>
          </a:prstGeom>
        </p:spPr>
      </p:pic>
      <p:pic>
        <p:nvPicPr>
          <p:cNvPr id="7" name="Imagen 6"/>
          <p:cNvPicPr>
            <a:picLocks noChangeAspect="1"/>
          </p:cNvPicPr>
          <p:nvPr/>
        </p:nvPicPr>
        <p:blipFill>
          <a:blip r:embed="rId3"/>
          <a:stretch>
            <a:fillRect/>
          </a:stretch>
        </p:blipFill>
        <p:spPr>
          <a:xfrm>
            <a:off x="7026463" y="2399696"/>
            <a:ext cx="4609629" cy="4026863"/>
          </a:xfrm>
          <a:prstGeom prst="rect">
            <a:avLst/>
          </a:prstGeom>
        </p:spPr>
      </p:pic>
    </p:spTree>
    <p:extLst>
      <p:ext uri="{BB962C8B-B14F-4D97-AF65-F5344CB8AC3E}">
        <p14:creationId xmlns:p14="http://schemas.microsoft.com/office/powerpoint/2010/main" val="39618449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1738122" y="522905"/>
            <a:ext cx="9040368" cy="1325563"/>
          </a:xfrm>
        </p:spPr>
        <p:txBody>
          <a:bodyPr>
            <a:normAutofit fontScale="90000"/>
          </a:bodyPr>
          <a:lstStyle/>
          <a:p>
            <a:r>
              <a:rPr lang="es-ES" dirty="0"/>
              <a:t>Evolución histórica de la “empresa como objeto de transmisión”</a:t>
            </a:r>
            <a:br>
              <a:rPr lang="es-ES" dirty="0"/>
            </a:br>
            <a:r>
              <a:rPr lang="es-ES" dirty="0"/>
              <a:t/>
            </a:r>
            <a:br>
              <a:rPr lang="es-ES" dirty="0"/>
            </a:br>
            <a:endParaRPr lang="es-ES" dirty="0"/>
          </a:p>
        </p:txBody>
      </p:sp>
      <p:pic>
        <p:nvPicPr>
          <p:cNvPr id="7" name="Imagen 6"/>
          <p:cNvPicPr>
            <a:picLocks noChangeAspect="1"/>
          </p:cNvPicPr>
          <p:nvPr/>
        </p:nvPicPr>
        <p:blipFill>
          <a:blip r:embed="rId2"/>
          <a:stretch>
            <a:fillRect/>
          </a:stretch>
        </p:blipFill>
        <p:spPr>
          <a:xfrm>
            <a:off x="7017319" y="2399696"/>
            <a:ext cx="4609629" cy="4026863"/>
          </a:xfrm>
          <a:prstGeom prst="rect">
            <a:avLst/>
          </a:prstGeom>
        </p:spPr>
      </p:pic>
      <p:sp>
        <p:nvSpPr>
          <p:cNvPr id="4" name="Marcador de contenido 3"/>
          <p:cNvSpPr>
            <a:spLocks noGrp="1"/>
          </p:cNvSpPr>
          <p:nvPr>
            <p:ph idx="1"/>
          </p:nvPr>
        </p:nvSpPr>
        <p:spPr>
          <a:xfrm>
            <a:off x="225736" y="2622803"/>
            <a:ext cx="7610672" cy="3384805"/>
          </a:xfrm>
        </p:spPr>
        <p:txBody>
          <a:bodyPr>
            <a:noAutofit/>
          </a:bodyPr>
          <a:lstStyle/>
          <a:p>
            <a:pPr marL="285750" lvl="0" indent="-285750" algn="just" defTabSz="622300">
              <a:lnSpc>
                <a:spcPct val="100000"/>
              </a:lnSpc>
              <a:spcBef>
                <a:spcPts val="600"/>
              </a:spcBef>
              <a:spcAft>
                <a:spcPts val="600"/>
              </a:spcAft>
            </a:pPr>
            <a:r>
              <a:rPr lang="es-ES" sz="2000" b="1" u="sng" dirty="0">
                <a:solidFill>
                  <a:srgbClr val="FF0000"/>
                </a:solidFill>
              </a:rPr>
              <a:t>Segunda etapa</a:t>
            </a:r>
            <a:r>
              <a:rPr lang="es-ES" sz="2000" b="1" dirty="0">
                <a:solidFill>
                  <a:srgbClr val="FF0000"/>
                </a:solidFill>
              </a:rPr>
              <a:t>: </a:t>
            </a:r>
            <a:r>
              <a:rPr lang="es-ES" sz="2000" dirty="0"/>
              <a:t>concepto de “empresa”</a:t>
            </a:r>
          </a:p>
          <a:p>
            <a:pPr marL="742950" lvl="1" indent="-285750" algn="just" defTabSz="622300">
              <a:lnSpc>
                <a:spcPct val="100000"/>
              </a:lnSpc>
              <a:spcBef>
                <a:spcPts val="600"/>
              </a:spcBef>
              <a:spcAft>
                <a:spcPts val="600"/>
              </a:spcAft>
            </a:pPr>
            <a:r>
              <a:rPr lang="es-ES" sz="2000" dirty="0"/>
              <a:t>Empresas en red, “tela de araña sustituye a la pirámide”</a:t>
            </a:r>
          </a:p>
          <a:p>
            <a:pPr marL="742950" lvl="1" indent="-285750" algn="just" defTabSz="622300">
              <a:lnSpc>
                <a:spcPct val="100000"/>
              </a:lnSpc>
              <a:spcBef>
                <a:spcPts val="600"/>
              </a:spcBef>
              <a:spcAft>
                <a:spcPts val="600"/>
              </a:spcAft>
            </a:pPr>
            <a:r>
              <a:rPr lang="es-ES" sz="2000" dirty="0"/>
              <a:t>Tercerización de actividad, transición de empresa productora a prestadora de servicios</a:t>
            </a:r>
          </a:p>
          <a:p>
            <a:pPr marL="742950" lvl="1" indent="-285750" algn="just" defTabSz="622300">
              <a:lnSpc>
                <a:spcPct val="100000"/>
              </a:lnSpc>
              <a:spcBef>
                <a:spcPts val="600"/>
              </a:spcBef>
              <a:spcAft>
                <a:spcPts val="600"/>
              </a:spcAft>
            </a:pPr>
            <a:r>
              <a:rPr lang="es-ES" sz="2000" dirty="0"/>
              <a:t>Ley de relaciones laborales de 1976 (art. 18.2 término “empresa”)</a:t>
            </a:r>
          </a:p>
          <a:p>
            <a:pPr marL="742950" lvl="1" indent="-285750" algn="just" defTabSz="622300">
              <a:lnSpc>
                <a:spcPct val="100000"/>
              </a:lnSpc>
              <a:spcBef>
                <a:spcPts val="600"/>
              </a:spcBef>
              <a:spcAft>
                <a:spcPts val="600"/>
              </a:spcAft>
            </a:pPr>
            <a:r>
              <a:rPr lang="es-ES" sz="2000" dirty="0"/>
              <a:t>STJUE Süzen 1997 (asunto C-13/95)</a:t>
            </a:r>
          </a:p>
          <a:p>
            <a:pPr>
              <a:lnSpc>
                <a:spcPct val="100000"/>
              </a:lnSpc>
              <a:spcBef>
                <a:spcPts val="600"/>
              </a:spcBef>
              <a:spcAft>
                <a:spcPts val="600"/>
              </a:spcAft>
            </a:pPr>
            <a:endParaRPr lang="es-ES" sz="1600" dirty="0"/>
          </a:p>
        </p:txBody>
      </p:sp>
      <p:pic>
        <p:nvPicPr>
          <p:cNvPr id="8" name="Imagen 7"/>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25736" y="255802"/>
            <a:ext cx="1449654" cy="1913543"/>
          </a:xfrm>
          <a:prstGeom prst="rect">
            <a:avLst/>
          </a:prstGeom>
        </p:spPr>
      </p:pic>
    </p:spTree>
    <p:extLst>
      <p:ext uri="{BB962C8B-B14F-4D97-AF65-F5344CB8AC3E}">
        <p14:creationId xmlns:p14="http://schemas.microsoft.com/office/powerpoint/2010/main" val="2664219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7017319" y="2399696"/>
            <a:ext cx="4609629" cy="4026863"/>
          </a:xfrm>
          <a:prstGeom prst="rect">
            <a:avLst/>
          </a:prstGeom>
        </p:spPr>
      </p:pic>
      <p:sp>
        <p:nvSpPr>
          <p:cNvPr id="4" name="Marcador de contenido 3"/>
          <p:cNvSpPr>
            <a:spLocks noGrp="1"/>
          </p:cNvSpPr>
          <p:nvPr>
            <p:ph idx="1"/>
          </p:nvPr>
        </p:nvSpPr>
        <p:spPr>
          <a:xfrm>
            <a:off x="225736" y="2622803"/>
            <a:ext cx="7610672" cy="3384805"/>
          </a:xfrm>
        </p:spPr>
        <p:txBody>
          <a:bodyPr>
            <a:noAutofit/>
          </a:bodyPr>
          <a:lstStyle/>
          <a:p>
            <a:pPr marL="285750" lvl="0" indent="-285750" algn="just" defTabSz="622300">
              <a:lnSpc>
                <a:spcPct val="100000"/>
              </a:lnSpc>
              <a:spcBef>
                <a:spcPts val="200"/>
              </a:spcBef>
              <a:spcAft>
                <a:spcPts val="200"/>
              </a:spcAft>
            </a:pPr>
            <a:r>
              <a:rPr lang="es-ES" sz="1600" b="1" u="sng" dirty="0" smtClean="0">
                <a:solidFill>
                  <a:srgbClr val="FF0000"/>
                </a:solidFill>
              </a:rPr>
              <a:t>Tercera </a:t>
            </a:r>
            <a:r>
              <a:rPr lang="es-ES" sz="1600" b="1" u="sng" dirty="0">
                <a:solidFill>
                  <a:srgbClr val="FF0000"/>
                </a:solidFill>
              </a:rPr>
              <a:t>etapa</a:t>
            </a:r>
            <a:r>
              <a:rPr lang="es-ES" sz="1600" b="1" dirty="0">
                <a:solidFill>
                  <a:srgbClr val="FF0000"/>
                </a:solidFill>
              </a:rPr>
              <a:t>: </a:t>
            </a:r>
            <a:r>
              <a:rPr lang="es-ES" sz="1600" dirty="0"/>
              <a:t>concepto de “empresa ingrávida”</a:t>
            </a:r>
          </a:p>
          <a:p>
            <a:pPr marL="742950" lvl="1" indent="-285750" algn="just" defTabSz="622300">
              <a:lnSpc>
                <a:spcPct val="100000"/>
              </a:lnSpc>
              <a:spcBef>
                <a:spcPts val="200"/>
              </a:spcBef>
              <a:spcAft>
                <a:spcPts val="200"/>
              </a:spcAft>
            </a:pPr>
            <a:r>
              <a:rPr lang="es-ES" sz="1600" dirty="0"/>
              <a:t>Tercera revolución industrial, intangibles, conocimiento e información</a:t>
            </a:r>
          </a:p>
          <a:p>
            <a:pPr marL="742950" lvl="1" indent="-285750" algn="just" defTabSz="622300">
              <a:lnSpc>
                <a:spcPct val="100000"/>
              </a:lnSpc>
              <a:spcBef>
                <a:spcPts val="200"/>
              </a:spcBef>
              <a:spcAft>
                <a:spcPts val="200"/>
              </a:spcAft>
            </a:pPr>
            <a:r>
              <a:rPr lang="es-ES" sz="1600" dirty="0"/>
              <a:t>Cuarta revolución industrial: transición a los elementos inmateriales </a:t>
            </a:r>
          </a:p>
          <a:p>
            <a:pPr marL="742950" lvl="1" indent="-285750" algn="just" defTabSz="622300">
              <a:lnSpc>
                <a:spcPct val="100000"/>
              </a:lnSpc>
              <a:spcBef>
                <a:spcPts val="200"/>
              </a:spcBef>
              <a:spcAft>
                <a:spcPts val="200"/>
              </a:spcAft>
            </a:pPr>
            <a:r>
              <a:rPr lang="es-ES" sz="1600" dirty="0"/>
              <a:t>Subsistirán las dueñas de plataformas virtuales, </a:t>
            </a:r>
            <a:r>
              <a:rPr lang="es-ES" sz="1600" dirty="0" smtClean="0"/>
              <a:t>marca donde se pone en contacto oferta y demanda</a:t>
            </a:r>
            <a:endParaRPr lang="es-ES" sz="1600" dirty="0"/>
          </a:p>
          <a:p>
            <a:pPr marL="742950" lvl="1" indent="-285750" algn="just" defTabSz="622300">
              <a:lnSpc>
                <a:spcPct val="100000"/>
              </a:lnSpc>
              <a:spcBef>
                <a:spcPts val="200"/>
              </a:spcBef>
              <a:spcAft>
                <a:spcPts val="200"/>
              </a:spcAft>
            </a:pPr>
            <a:r>
              <a:rPr lang="es-ES" sz="1600" dirty="0"/>
              <a:t>Apps (STS 805/2020, Glovo); SSJS 2/02/23 (Amazon Flex) </a:t>
            </a:r>
          </a:p>
          <a:p>
            <a:pPr marL="742950" lvl="1" indent="-285750" algn="just" defTabSz="622300">
              <a:lnSpc>
                <a:spcPct val="100000"/>
              </a:lnSpc>
              <a:spcBef>
                <a:spcPts val="200"/>
              </a:spcBef>
              <a:spcAft>
                <a:spcPts val="200"/>
              </a:spcAft>
            </a:pPr>
            <a:r>
              <a:rPr lang="es-ES" sz="1600" dirty="0"/>
              <a:t>Software, licencias y crédito de los proveedores (Doctrina agencias de viajes STSJ </a:t>
            </a:r>
            <a:r>
              <a:rPr lang="es-ES" sz="1600" dirty="0" err="1"/>
              <a:t>PVasco</a:t>
            </a:r>
            <a:r>
              <a:rPr lang="es-ES" sz="1600" dirty="0"/>
              <a:t> </a:t>
            </a:r>
            <a:r>
              <a:rPr lang="es-ES" sz="1600" dirty="0" smtClean="0"/>
              <a:t>2045/13) </a:t>
            </a:r>
            <a:endParaRPr lang="es-ES" sz="1600" dirty="0"/>
          </a:p>
          <a:p>
            <a:pPr marL="742950" lvl="1" indent="-285750" algn="just" defTabSz="622300">
              <a:lnSpc>
                <a:spcPct val="100000"/>
              </a:lnSpc>
              <a:spcBef>
                <a:spcPts val="200"/>
              </a:spcBef>
              <a:spcAft>
                <a:spcPts val="200"/>
              </a:spcAft>
            </a:pPr>
            <a:r>
              <a:rPr lang="es-ES" sz="1600" dirty="0"/>
              <a:t>Clientela (STJUE, Dodic, C-194/18)</a:t>
            </a:r>
          </a:p>
          <a:p>
            <a:pPr marL="742950" lvl="1" indent="-285750" algn="just" defTabSz="622300">
              <a:lnSpc>
                <a:spcPct val="100000"/>
              </a:lnSpc>
              <a:spcBef>
                <a:spcPts val="200"/>
              </a:spcBef>
              <a:spcAft>
                <a:spcPts val="200"/>
              </a:spcAft>
            </a:pPr>
            <a:r>
              <a:rPr lang="es-ES" sz="1600" i="1" dirty="0"/>
              <a:t>Centralidad de los datos; ¿algoritmo puede ser una UPA?; ¿IA?</a:t>
            </a:r>
          </a:p>
          <a:p>
            <a:pPr marL="742950" lvl="1" indent="-285750" algn="just" defTabSz="622300">
              <a:lnSpc>
                <a:spcPct val="100000"/>
              </a:lnSpc>
              <a:spcBef>
                <a:spcPts val="200"/>
              </a:spcBef>
              <a:spcAft>
                <a:spcPts val="200"/>
              </a:spcAft>
            </a:pPr>
            <a:r>
              <a:rPr lang="es-ES" sz="1600" i="1" dirty="0"/>
              <a:t>“Employer is a concept under pressure</a:t>
            </a:r>
            <a:r>
              <a:rPr lang="es-ES" sz="1600" dirty="0"/>
              <a:t>” (PRASSL)</a:t>
            </a:r>
          </a:p>
          <a:p>
            <a:pPr>
              <a:lnSpc>
                <a:spcPct val="100000"/>
              </a:lnSpc>
              <a:spcBef>
                <a:spcPts val="200"/>
              </a:spcBef>
              <a:spcAft>
                <a:spcPts val="200"/>
              </a:spcAft>
            </a:pPr>
            <a:endParaRPr lang="es-ES" sz="1600" dirty="0"/>
          </a:p>
        </p:txBody>
      </p:sp>
      <p:sp>
        <p:nvSpPr>
          <p:cNvPr id="8" name="Título 1">
            <a:extLst>
              <a:ext uri="{FF2B5EF4-FFF2-40B4-BE49-F238E27FC236}">
                <a16:creationId xmlns:a16="http://schemas.microsoft.com/office/drawing/2014/main" id="{A703D4D8-212A-BEEF-B67D-D0447F17423A}"/>
              </a:ext>
            </a:extLst>
          </p:cNvPr>
          <p:cNvSpPr>
            <a:spLocks noGrp="1"/>
          </p:cNvSpPr>
          <p:nvPr>
            <p:ph type="title"/>
          </p:nvPr>
        </p:nvSpPr>
        <p:spPr>
          <a:xfrm>
            <a:off x="1738122" y="522905"/>
            <a:ext cx="9040368" cy="1325563"/>
          </a:xfrm>
        </p:spPr>
        <p:txBody>
          <a:bodyPr>
            <a:normAutofit fontScale="90000"/>
          </a:bodyPr>
          <a:lstStyle/>
          <a:p>
            <a:r>
              <a:rPr lang="es-ES" dirty="0"/>
              <a:t>Evolución histórica de la “empresa como objeto de transmisión”</a:t>
            </a:r>
            <a:br>
              <a:rPr lang="es-ES" dirty="0"/>
            </a:br>
            <a:r>
              <a:rPr lang="es-ES" dirty="0"/>
              <a:t/>
            </a:r>
            <a:br>
              <a:rPr lang="es-ES" dirty="0"/>
            </a:br>
            <a:endParaRPr lang="es-ES" dirty="0"/>
          </a:p>
        </p:txBody>
      </p:sp>
      <p:pic>
        <p:nvPicPr>
          <p:cNvPr id="9" name="Imagen 8"/>
          <p:cNvPicPr>
            <a:picLocks noChangeAspect="1"/>
          </p:cNvPicPr>
          <p:nvPr/>
        </p:nvPicPr>
        <p:blipFill>
          <a:blip r:embed="rId3"/>
          <a:stretch>
            <a:fillRect/>
          </a:stretch>
        </p:blipFill>
        <p:spPr>
          <a:xfrm>
            <a:off x="222596" y="138303"/>
            <a:ext cx="1443831" cy="2134359"/>
          </a:xfrm>
          <a:prstGeom prst="rect">
            <a:avLst/>
          </a:prstGeom>
        </p:spPr>
      </p:pic>
    </p:spTree>
    <p:extLst>
      <p:ext uri="{BB962C8B-B14F-4D97-AF65-F5344CB8AC3E}">
        <p14:creationId xmlns:p14="http://schemas.microsoft.com/office/powerpoint/2010/main" val="3787609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2335530" y="322053"/>
            <a:ext cx="9317736" cy="1325563"/>
          </a:xfrm>
        </p:spPr>
        <p:txBody>
          <a:bodyPr>
            <a:normAutofit fontScale="90000"/>
          </a:bodyPr>
          <a:lstStyle/>
          <a:p>
            <a:pPr marL="357188" indent="-357188">
              <a:buFont typeface="+mj-lt"/>
              <a:buAutoNum type="arabicPeriod" startAt="2"/>
            </a:pPr>
            <a:r>
              <a:rPr lang="es-ES" dirty="0" smtClean="0"/>
              <a:t>Primer foco de problemas: </a:t>
            </a:r>
            <a:br>
              <a:rPr lang="es-ES" dirty="0" smtClean="0"/>
            </a:br>
            <a:r>
              <a:rPr lang="es-ES" dirty="0" smtClean="0"/>
              <a:t>¿Compraventa de acciones sigue sin ser sucesión de empresa? </a:t>
            </a:r>
            <a:r>
              <a:rPr lang="es-ES" sz="1800" dirty="0" smtClean="0"/>
              <a:t>(i)</a:t>
            </a:r>
            <a:endParaRPr lang="es-ES" sz="1800" dirty="0"/>
          </a:p>
        </p:txBody>
      </p:sp>
      <p:sp>
        <p:nvSpPr>
          <p:cNvPr id="3" name="Marcador de contenido 2"/>
          <p:cNvSpPr>
            <a:spLocks noGrp="1"/>
          </p:cNvSpPr>
          <p:nvPr>
            <p:ph idx="1"/>
          </p:nvPr>
        </p:nvSpPr>
        <p:spPr>
          <a:xfrm>
            <a:off x="2485644" y="2494613"/>
            <a:ext cx="9017508" cy="3288983"/>
          </a:xfrm>
        </p:spPr>
        <p:txBody>
          <a:bodyPr>
            <a:noAutofit/>
          </a:bodyPr>
          <a:lstStyle/>
          <a:p>
            <a:pPr marL="285750" lvl="0" indent="-285750" algn="just" defTabSz="622300">
              <a:lnSpc>
                <a:spcPct val="100000"/>
              </a:lnSpc>
              <a:spcBef>
                <a:spcPts val="600"/>
              </a:spcBef>
              <a:spcAft>
                <a:spcPts val="600"/>
              </a:spcAft>
            </a:pPr>
            <a:r>
              <a:rPr lang="es-ES" sz="1800" dirty="0">
                <a:solidFill>
                  <a:prstClr val="black">
                    <a:hueOff val="0"/>
                    <a:satOff val="0"/>
                    <a:lumOff val="0"/>
                    <a:alphaOff val="0"/>
                  </a:prstClr>
                </a:solidFill>
              </a:rPr>
              <a:t>Pese a que el </a:t>
            </a:r>
            <a:r>
              <a:rPr lang="es-ES" sz="1800" i="1" dirty="0">
                <a:solidFill>
                  <a:prstClr val="black">
                    <a:hueOff val="0"/>
                    <a:satOff val="0"/>
                    <a:lumOff val="0"/>
                    <a:alphaOff val="0"/>
                  </a:prstClr>
                </a:solidFill>
              </a:rPr>
              <a:t>share deal </a:t>
            </a:r>
            <a:r>
              <a:rPr lang="es-ES" sz="1800" dirty="0">
                <a:solidFill>
                  <a:prstClr val="black">
                    <a:hueOff val="0"/>
                    <a:satOff val="0"/>
                    <a:lumOff val="0"/>
                    <a:alphaOff val="0"/>
                  </a:prstClr>
                </a:solidFill>
              </a:rPr>
              <a:t>sea la vía más utilizada para transmitir empresas, no configura un supuesto de sucesión empresarial del 44 ET y de la Directiva 2001/23 CE</a:t>
            </a:r>
          </a:p>
          <a:p>
            <a:pPr marL="285750" lvl="0" indent="-285750" algn="just" defTabSz="622300">
              <a:lnSpc>
                <a:spcPct val="100000"/>
              </a:lnSpc>
              <a:spcBef>
                <a:spcPts val="600"/>
              </a:spcBef>
              <a:spcAft>
                <a:spcPts val="600"/>
              </a:spcAft>
            </a:pPr>
            <a:r>
              <a:rPr lang="es-ES" sz="1800" dirty="0">
                <a:solidFill>
                  <a:prstClr val="black">
                    <a:hueOff val="0"/>
                    <a:satOff val="0"/>
                    <a:lumOff val="0"/>
                    <a:alphaOff val="0"/>
                  </a:prstClr>
                </a:solidFill>
              </a:rPr>
              <a:t>No se cumple el </a:t>
            </a:r>
            <a:r>
              <a:rPr lang="es-ES" sz="1800" dirty="0"/>
              <a:t>elemento subjetivo (cambio de </a:t>
            </a:r>
            <a:r>
              <a:rPr lang="es-ES" sz="1800" dirty="0">
                <a:solidFill>
                  <a:prstClr val="black">
                    <a:hueOff val="0"/>
                    <a:satOff val="0"/>
                    <a:lumOff val="0"/>
                    <a:alphaOff val="0"/>
                  </a:prstClr>
                </a:solidFill>
              </a:rPr>
              <a:t>titular empresarial) STS 19/01/87; 29/11/1994 y 30/04/1999</a:t>
            </a:r>
          </a:p>
          <a:p>
            <a:pPr marL="285750" lvl="0" indent="-285750" algn="just" defTabSz="622300">
              <a:lnSpc>
                <a:spcPct val="100000"/>
              </a:lnSpc>
              <a:spcBef>
                <a:spcPts val="600"/>
              </a:spcBef>
              <a:spcAft>
                <a:spcPts val="600"/>
              </a:spcAft>
            </a:pPr>
            <a:r>
              <a:rPr lang="es-ES" sz="1800" dirty="0">
                <a:solidFill>
                  <a:prstClr val="black">
                    <a:hueOff val="0"/>
                    <a:satOff val="0"/>
                    <a:lumOff val="0"/>
                    <a:alphaOff val="0"/>
                  </a:prstClr>
                </a:solidFill>
              </a:rPr>
              <a:t>¿Excluir el “modo más importante de llevar a cabo el cambio de una propiedad de una empresa”? (PRASSL)</a:t>
            </a:r>
          </a:p>
          <a:p>
            <a:pPr marL="285750" lvl="0" indent="-285750" algn="just" defTabSz="622300">
              <a:lnSpc>
                <a:spcPct val="100000"/>
              </a:lnSpc>
              <a:spcBef>
                <a:spcPts val="600"/>
              </a:spcBef>
              <a:spcAft>
                <a:spcPts val="600"/>
              </a:spcAft>
            </a:pPr>
            <a:r>
              <a:rPr lang="es-ES" sz="1800" dirty="0">
                <a:solidFill>
                  <a:prstClr val="black">
                    <a:hueOff val="0"/>
                    <a:satOff val="0"/>
                    <a:lumOff val="0"/>
                    <a:alphaOff val="0"/>
                  </a:prstClr>
                </a:solidFill>
              </a:rPr>
              <a:t>Formalmente es correcto (...) en la práctica es una suerte de barrera en la aplicación del 44 ET” (DE LA PUEBLA</a:t>
            </a:r>
            <a:r>
              <a:rPr lang="es-ES" sz="1800" dirty="0" smtClean="0">
                <a:solidFill>
                  <a:prstClr val="black">
                    <a:hueOff val="0"/>
                    <a:satOff val="0"/>
                    <a:lumOff val="0"/>
                    <a:alphaOff val="0"/>
                  </a:prstClr>
                </a:solidFill>
              </a:rPr>
              <a:t>)</a:t>
            </a:r>
            <a:endParaRPr lang="es-ES" sz="1800" dirty="0">
              <a:solidFill>
                <a:prstClr val="black">
                  <a:hueOff val="0"/>
                  <a:satOff val="0"/>
                  <a:lumOff val="0"/>
                  <a:alphaOff val="0"/>
                </a:prstClr>
              </a:solidFill>
            </a:endParaRPr>
          </a:p>
        </p:txBody>
      </p:sp>
      <p:pic>
        <p:nvPicPr>
          <p:cNvPr id="8" name="Imagen 7"/>
          <p:cNvPicPr>
            <a:picLocks noChangeAspect="1"/>
          </p:cNvPicPr>
          <p:nvPr/>
        </p:nvPicPr>
        <p:blipFill rotWithShape="1">
          <a:blip r:embed="rId2" cstate="print">
            <a:extLst>
              <a:ext uri="{28A0092B-C50C-407E-A947-70E740481C1C}">
                <a14:useLocalDpi xmlns:a14="http://schemas.microsoft.com/office/drawing/2010/main" val="0"/>
              </a:ext>
            </a:extLst>
          </a:blip>
          <a:srcRect t="1805" b="1389"/>
          <a:stretch/>
        </p:blipFill>
        <p:spPr>
          <a:xfrm>
            <a:off x="6617" y="9524"/>
            <a:ext cx="2122339" cy="6848475"/>
          </a:xfrm>
          <a:prstGeom prst="rect">
            <a:avLst/>
          </a:prstGeom>
        </p:spPr>
      </p:pic>
    </p:spTree>
    <p:extLst>
      <p:ext uri="{BB962C8B-B14F-4D97-AF65-F5344CB8AC3E}">
        <p14:creationId xmlns:p14="http://schemas.microsoft.com/office/powerpoint/2010/main" val="1134826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2335530" y="322053"/>
            <a:ext cx="9317736" cy="1325563"/>
          </a:xfrm>
        </p:spPr>
        <p:txBody>
          <a:bodyPr>
            <a:normAutofit fontScale="90000"/>
          </a:bodyPr>
          <a:lstStyle/>
          <a:p>
            <a:pPr marL="357188" indent="-357188">
              <a:buFont typeface="+mj-lt"/>
              <a:buAutoNum type="arabicPeriod" startAt="2"/>
            </a:pPr>
            <a:r>
              <a:rPr lang="es-ES" dirty="0" smtClean="0"/>
              <a:t>Primer foco de problemas: </a:t>
            </a:r>
            <a:br>
              <a:rPr lang="es-ES" dirty="0" smtClean="0"/>
            </a:br>
            <a:r>
              <a:rPr lang="es-ES" dirty="0" smtClean="0"/>
              <a:t>¿Compraventa de acciones sigue sin ser sucesión de empresa? </a:t>
            </a:r>
            <a:r>
              <a:rPr lang="es-ES" sz="1800" dirty="0" smtClean="0"/>
              <a:t>(ii)</a:t>
            </a:r>
            <a:endParaRPr lang="es-ES" sz="1800" dirty="0"/>
          </a:p>
        </p:txBody>
      </p:sp>
      <p:sp>
        <p:nvSpPr>
          <p:cNvPr id="3" name="Marcador de contenido 2"/>
          <p:cNvSpPr>
            <a:spLocks noGrp="1"/>
          </p:cNvSpPr>
          <p:nvPr>
            <p:ph idx="1"/>
          </p:nvPr>
        </p:nvSpPr>
        <p:spPr>
          <a:xfrm>
            <a:off x="2485644" y="2503757"/>
            <a:ext cx="9017508" cy="3288983"/>
          </a:xfrm>
        </p:spPr>
        <p:txBody>
          <a:bodyPr>
            <a:noAutofit/>
          </a:bodyPr>
          <a:lstStyle/>
          <a:p>
            <a:pPr marL="285750" lvl="0" indent="-285750" algn="just" defTabSz="622300">
              <a:lnSpc>
                <a:spcPct val="100000"/>
              </a:lnSpc>
              <a:spcBef>
                <a:spcPts val="600"/>
              </a:spcBef>
              <a:spcAft>
                <a:spcPts val="600"/>
              </a:spcAft>
            </a:pPr>
            <a:r>
              <a:rPr lang="es-ES" sz="1800" dirty="0" smtClean="0">
                <a:solidFill>
                  <a:prstClr val="black">
                    <a:hueOff val="0"/>
                    <a:satOff val="0"/>
                    <a:lumOff val="0"/>
                    <a:alphaOff val="0"/>
                  </a:prstClr>
                </a:solidFill>
              </a:rPr>
              <a:t>Informe </a:t>
            </a:r>
            <a:r>
              <a:rPr lang="es-ES" sz="1800" dirty="0">
                <a:solidFill>
                  <a:prstClr val="black">
                    <a:hueOff val="0"/>
                    <a:satOff val="0"/>
                    <a:lumOff val="0"/>
                    <a:alphaOff val="0"/>
                  </a:prstClr>
                </a:solidFill>
              </a:rPr>
              <a:t>de la UE núm. 46: “la personalidad jurídica del empleador continúa inalterada”</a:t>
            </a:r>
          </a:p>
          <a:p>
            <a:pPr marL="285750" lvl="0" indent="-285750" algn="just" defTabSz="622300">
              <a:lnSpc>
                <a:spcPct val="100000"/>
              </a:lnSpc>
              <a:spcBef>
                <a:spcPts val="600"/>
              </a:spcBef>
              <a:spcAft>
                <a:spcPts val="600"/>
              </a:spcAft>
            </a:pPr>
            <a:r>
              <a:rPr lang="es-ES" sz="1800" dirty="0">
                <a:solidFill>
                  <a:prstClr val="black">
                    <a:hueOff val="0"/>
                    <a:satOff val="0"/>
                    <a:lumOff val="0"/>
                    <a:alphaOff val="0"/>
                  </a:prstClr>
                </a:solidFill>
              </a:rPr>
              <a:t>¿Cuál es el problema? No necesidad de subrogación ni responsabilidad solidaria (no hay cambio de titular).</a:t>
            </a:r>
          </a:p>
          <a:p>
            <a:pPr marL="285750" lvl="0" indent="-285750" algn="just" defTabSz="622300">
              <a:lnSpc>
                <a:spcPct val="100000"/>
              </a:lnSpc>
              <a:spcBef>
                <a:spcPts val="600"/>
              </a:spcBef>
              <a:spcAft>
                <a:spcPts val="600"/>
              </a:spcAft>
            </a:pPr>
            <a:r>
              <a:rPr lang="es-ES" sz="1800" dirty="0">
                <a:solidFill>
                  <a:prstClr val="black">
                    <a:hueOff val="0"/>
                    <a:satOff val="0"/>
                    <a:lumOff val="0"/>
                    <a:alphaOff val="0"/>
                  </a:prstClr>
                </a:solidFill>
              </a:rPr>
              <a:t>¿Solución? Refuerzo de Derechos de información y consulta. </a:t>
            </a:r>
            <a:r>
              <a:rPr lang="es-ES" sz="1800" dirty="0" smtClean="0">
                <a:solidFill>
                  <a:prstClr val="black">
                    <a:hueOff val="0"/>
                    <a:satOff val="0"/>
                    <a:lumOff val="0"/>
                    <a:alphaOff val="0"/>
                  </a:prstClr>
                </a:solidFill>
              </a:rPr>
              <a:t>Ocasión perdida </a:t>
            </a:r>
            <a:r>
              <a:rPr lang="es-ES" sz="1800" dirty="0" err="1" smtClean="0">
                <a:solidFill>
                  <a:prstClr val="black">
                    <a:hueOff val="0"/>
                    <a:satOff val="0"/>
                    <a:lumOff val="0"/>
                    <a:alphaOff val="0"/>
                  </a:prstClr>
                </a:solidFill>
              </a:rPr>
              <a:t>RDL</a:t>
            </a:r>
            <a:r>
              <a:rPr lang="es-ES" sz="1800" dirty="0" smtClean="0">
                <a:solidFill>
                  <a:prstClr val="black">
                    <a:hueOff val="0"/>
                    <a:satOff val="0"/>
                    <a:lumOff val="0"/>
                    <a:alphaOff val="0"/>
                  </a:prstClr>
                </a:solidFill>
              </a:rPr>
              <a:t> 5/2023, art. 88 y DA1.ª</a:t>
            </a:r>
            <a:endParaRPr lang="es-ES" sz="1800" dirty="0">
              <a:solidFill>
                <a:prstClr val="black">
                  <a:hueOff val="0"/>
                  <a:satOff val="0"/>
                  <a:lumOff val="0"/>
                  <a:alphaOff val="0"/>
                </a:prstClr>
              </a:solidFill>
            </a:endParaRPr>
          </a:p>
          <a:p>
            <a:pPr marL="285750" lvl="0" indent="-285750" algn="just" defTabSz="622300">
              <a:lnSpc>
                <a:spcPct val="100000"/>
              </a:lnSpc>
              <a:spcBef>
                <a:spcPts val="600"/>
              </a:spcBef>
              <a:spcAft>
                <a:spcPts val="600"/>
              </a:spcAft>
            </a:pPr>
            <a:r>
              <a:rPr lang="es-ES" sz="1800" dirty="0">
                <a:solidFill>
                  <a:prstClr val="black">
                    <a:hueOff val="0"/>
                    <a:satOff val="0"/>
                    <a:lumOff val="0"/>
                    <a:alphaOff val="0"/>
                  </a:prstClr>
                </a:solidFill>
              </a:rPr>
              <a:t>Evitación del fraude (despidos y modificaciones sustanciales con ocasión de la sucesión)</a:t>
            </a:r>
          </a:p>
          <a:p>
            <a:pPr marL="285750" lvl="0" indent="-285750" algn="just" defTabSz="622300">
              <a:lnSpc>
                <a:spcPct val="100000"/>
              </a:lnSpc>
              <a:spcBef>
                <a:spcPts val="600"/>
              </a:spcBef>
              <a:spcAft>
                <a:spcPts val="600"/>
              </a:spcAft>
            </a:pPr>
            <a:r>
              <a:rPr lang="es-ES" sz="1800" dirty="0">
                <a:solidFill>
                  <a:prstClr val="black">
                    <a:hueOff val="0"/>
                    <a:satOff val="0"/>
                    <a:lumOff val="0"/>
                    <a:alphaOff val="0"/>
                  </a:prstClr>
                </a:solidFill>
              </a:rPr>
              <a:t>Aplicación del 44.6 a 8 ET a supuestos de toma de control del 100% del accionariado</a:t>
            </a:r>
            <a:r>
              <a:rPr lang="es-ES" sz="1800" dirty="0" smtClean="0">
                <a:solidFill>
                  <a:prstClr val="black">
                    <a:hueOff val="0"/>
                    <a:satOff val="0"/>
                    <a:lumOff val="0"/>
                    <a:alphaOff val="0"/>
                  </a:prstClr>
                </a:solidFill>
              </a:rPr>
              <a:t>.</a:t>
            </a:r>
            <a:endParaRPr lang="es-ES" sz="1800" dirty="0"/>
          </a:p>
        </p:txBody>
      </p:sp>
      <p:pic>
        <p:nvPicPr>
          <p:cNvPr id="8" name="Imagen 7"/>
          <p:cNvPicPr>
            <a:picLocks noChangeAspect="1"/>
          </p:cNvPicPr>
          <p:nvPr/>
        </p:nvPicPr>
        <p:blipFill rotWithShape="1">
          <a:blip r:embed="rId2" cstate="print">
            <a:extLst>
              <a:ext uri="{28A0092B-C50C-407E-A947-70E740481C1C}">
                <a14:useLocalDpi xmlns:a14="http://schemas.microsoft.com/office/drawing/2010/main" val="0"/>
              </a:ext>
            </a:extLst>
          </a:blip>
          <a:srcRect t="1805" b="1389"/>
          <a:stretch/>
        </p:blipFill>
        <p:spPr>
          <a:xfrm>
            <a:off x="6617" y="9524"/>
            <a:ext cx="2122339" cy="6848475"/>
          </a:xfrm>
          <a:prstGeom prst="rect">
            <a:avLst/>
          </a:prstGeom>
        </p:spPr>
      </p:pic>
    </p:spTree>
    <p:extLst>
      <p:ext uri="{BB962C8B-B14F-4D97-AF65-F5344CB8AC3E}">
        <p14:creationId xmlns:p14="http://schemas.microsoft.com/office/powerpoint/2010/main" val="32079497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2322576" y="222662"/>
            <a:ext cx="9317736" cy="1325563"/>
          </a:xfrm>
        </p:spPr>
        <p:txBody>
          <a:bodyPr anchor="t" anchorCtr="0">
            <a:normAutofit fontScale="90000"/>
          </a:bodyPr>
          <a:lstStyle/>
          <a:p>
            <a:pPr marL="357188" indent="-357188">
              <a:lnSpc>
                <a:spcPct val="100000"/>
              </a:lnSpc>
              <a:buFont typeface="+mj-lt"/>
              <a:buAutoNum type="arabicPeriod" startAt="3"/>
            </a:pPr>
            <a:r>
              <a:rPr lang="es-ES" dirty="0"/>
              <a:t>Segundo foco de problemas: Leading cases que replantean el escenario</a:t>
            </a:r>
            <a:br>
              <a:rPr lang="es-ES" dirty="0"/>
            </a:br>
            <a:r>
              <a:rPr lang="es-ES" i="1" dirty="0" smtClean="0"/>
              <a:t>La </a:t>
            </a:r>
            <a:r>
              <a:rPr lang="es-ES" i="1" dirty="0"/>
              <a:t>doctrina Dodic, Asunto </a:t>
            </a:r>
            <a:r>
              <a:rPr lang="es-ES" i="1" dirty="0" smtClean="0"/>
              <a:t>C-194/18 </a:t>
            </a:r>
            <a:r>
              <a:rPr lang="es-ES" sz="1800" i="1" dirty="0" smtClean="0"/>
              <a:t>(i)</a:t>
            </a:r>
            <a:r>
              <a:rPr lang="es-ES" i="1" dirty="0"/>
              <a:t/>
            </a:r>
            <a:br>
              <a:rPr lang="es-ES" i="1" dirty="0"/>
            </a:br>
            <a:endParaRPr lang="es-ES" i="1" dirty="0"/>
          </a:p>
        </p:txBody>
      </p:sp>
      <p:sp>
        <p:nvSpPr>
          <p:cNvPr id="3" name="Marcador de contenido 2"/>
          <p:cNvSpPr>
            <a:spLocks noGrp="1"/>
          </p:cNvSpPr>
          <p:nvPr>
            <p:ph idx="1"/>
          </p:nvPr>
        </p:nvSpPr>
        <p:spPr>
          <a:xfrm>
            <a:off x="2503932" y="2528008"/>
            <a:ext cx="9136380" cy="3288983"/>
          </a:xfrm>
        </p:spPr>
        <p:txBody>
          <a:bodyPr>
            <a:noAutofit/>
          </a:bodyPr>
          <a:lstStyle/>
          <a:p>
            <a:pPr marL="285750" lvl="0" indent="-285750" algn="just" defTabSz="622300">
              <a:lnSpc>
                <a:spcPct val="100000"/>
              </a:lnSpc>
              <a:spcBef>
                <a:spcPts val="600"/>
              </a:spcBef>
              <a:spcAft>
                <a:spcPts val="600"/>
              </a:spcAft>
            </a:pPr>
            <a:r>
              <a:rPr lang="es-ES" sz="1800" dirty="0"/>
              <a:t>La Doctrina de </a:t>
            </a:r>
            <a:r>
              <a:rPr lang="es-ES" sz="1800" dirty="0" smtClean="0"/>
              <a:t>la </a:t>
            </a:r>
            <a:r>
              <a:rPr lang="es-ES" sz="1800" dirty="0" err="1" smtClean="0"/>
              <a:t>STJUE</a:t>
            </a:r>
            <a:r>
              <a:rPr lang="es-ES" sz="1800" dirty="0" smtClean="0"/>
              <a:t> 8/05/19 es la </a:t>
            </a:r>
            <a:r>
              <a:rPr lang="es-ES" sz="1800" dirty="0"/>
              <a:t>“Sucesión sin sucesión”</a:t>
            </a:r>
          </a:p>
          <a:p>
            <a:pPr marL="285750" lvl="0" indent="-285750" algn="just" defTabSz="622300">
              <a:lnSpc>
                <a:spcPct val="100000"/>
              </a:lnSpc>
              <a:spcBef>
                <a:spcPts val="600"/>
              </a:spcBef>
              <a:spcAft>
                <a:spcPts val="600"/>
              </a:spcAft>
            </a:pPr>
            <a:r>
              <a:rPr lang="es-ES" sz="1800" dirty="0"/>
              <a:t>Principalmente se transmite la clientela, junto con instrumentos financieros y contabilidad de títulos de sus clientes </a:t>
            </a:r>
          </a:p>
          <a:p>
            <a:pPr marL="285750" lvl="0" indent="-285750" algn="just" defTabSz="622300">
              <a:lnSpc>
                <a:spcPct val="100000"/>
              </a:lnSpc>
              <a:spcBef>
                <a:spcPts val="600"/>
              </a:spcBef>
              <a:spcAft>
                <a:spcPts val="600"/>
              </a:spcAft>
            </a:pPr>
            <a:r>
              <a:rPr lang="es-ES" sz="1800" dirty="0"/>
              <a:t>El cliente decide si pasa o no a la nueva </a:t>
            </a:r>
            <a:r>
              <a:rPr lang="es-ES" sz="1800" dirty="0" smtClean="0"/>
              <a:t>gestora (!)</a:t>
            </a:r>
            <a:endParaRPr lang="es-ES" sz="1800" dirty="0"/>
          </a:p>
          <a:p>
            <a:pPr marL="285750" lvl="0" indent="-285750" algn="just" defTabSz="622300">
              <a:lnSpc>
                <a:spcPct val="100000"/>
              </a:lnSpc>
              <a:spcBef>
                <a:spcPts val="600"/>
              </a:spcBef>
              <a:spcAft>
                <a:spcPts val="600"/>
              </a:spcAft>
            </a:pPr>
            <a:r>
              <a:rPr lang="es-ES" sz="1800" dirty="0"/>
              <a:t>Análisis se va a centrar cada vez más en lo inmaterial (</a:t>
            </a:r>
            <a:r>
              <a:rPr lang="es-ES" sz="1800" dirty="0" err="1"/>
              <a:t>STJUE</a:t>
            </a:r>
            <a:r>
              <a:rPr lang="es-ES" sz="1800" dirty="0"/>
              <a:t> 8/05/2019, f. 36-37</a:t>
            </a:r>
            <a:r>
              <a:rPr lang="es-ES" sz="1800" dirty="0" smtClean="0"/>
              <a:t>): “la actividad se basa principalmente en inmateriales” </a:t>
            </a:r>
            <a:endParaRPr lang="es-ES" sz="1800" dirty="0"/>
          </a:p>
          <a:p>
            <a:pPr marL="285750" lvl="0" indent="-285750" algn="just" defTabSz="622300">
              <a:lnSpc>
                <a:spcPct val="100000"/>
              </a:lnSpc>
              <a:spcBef>
                <a:spcPts val="600"/>
              </a:spcBef>
              <a:spcAft>
                <a:spcPts val="600"/>
              </a:spcAft>
            </a:pPr>
            <a:r>
              <a:rPr lang="es-ES" sz="1800" dirty="0"/>
              <a:t>Software y aplicaciones cobran cada vez más relevancia</a:t>
            </a:r>
          </a:p>
          <a:p>
            <a:pPr marL="742950" lvl="1" indent="-285750" algn="just" defTabSz="622300">
              <a:lnSpc>
                <a:spcPct val="100000"/>
              </a:lnSpc>
              <a:spcBef>
                <a:spcPts val="600"/>
              </a:spcBef>
              <a:spcAft>
                <a:spcPts val="600"/>
              </a:spcAft>
            </a:pPr>
            <a:r>
              <a:rPr lang="es-ES" sz="1800" dirty="0"/>
              <a:t>Recaudación Ayuntamiento de Oviedo (STSJ Asturias 21 de marzo 2017)</a:t>
            </a:r>
          </a:p>
          <a:p>
            <a:pPr marL="742950" lvl="1" indent="-285750" algn="just" defTabSz="622300">
              <a:lnSpc>
                <a:spcPct val="100000"/>
              </a:lnSpc>
              <a:spcBef>
                <a:spcPts val="600"/>
              </a:spcBef>
              <a:spcAft>
                <a:spcPts val="600"/>
              </a:spcAft>
            </a:pPr>
            <a:r>
              <a:rPr lang="es-ES" sz="1800" dirty="0"/>
              <a:t>Universidad Autónoma de Madrid (</a:t>
            </a:r>
            <a:r>
              <a:rPr lang="es-ES" sz="1800" dirty="0" err="1"/>
              <a:t>STS</a:t>
            </a:r>
            <a:r>
              <a:rPr lang="es-ES" sz="1800" dirty="0"/>
              <a:t> </a:t>
            </a:r>
            <a:r>
              <a:rPr lang="es-ES" sz="1800" dirty="0" smtClean="0"/>
              <a:t>568/2021)</a:t>
            </a:r>
            <a:endParaRPr lang="es-ES" sz="1800" dirty="0"/>
          </a:p>
        </p:txBody>
      </p:sp>
      <p:pic>
        <p:nvPicPr>
          <p:cNvPr id="4" name="Imagen 3"/>
          <p:cNvPicPr>
            <a:picLocks noChangeAspect="1"/>
          </p:cNvPicPr>
          <p:nvPr/>
        </p:nvPicPr>
        <p:blipFill>
          <a:blip r:embed="rId2"/>
          <a:stretch>
            <a:fillRect/>
          </a:stretch>
        </p:blipFill>
        <p:spPr>
          <a:xfrm>
            <a:off x="0" y="0"/>
            <a:ext cx="2080009" cy="6858000"/>
          </a:xfrm>
          <a:prstGeom prst="rect">
            <a:avLst/>
          </a:prstGeom>
        </p:spPr>
      </p:pic>
    </p:spTree>
    <p:extLst>
      <p:ext uri="{BB962C8B-B14F-4D97-AF65-F5344CB8AC3E}">
        <p14:creationId xmlns:p14="http://schemas.microsoft.com/office/powerpoint/2010/main" val="2397332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2322576" y="222662"/>
            <a:ext cx="9317736" cy="1325563"/>
          </a:xfrm>
        </p:spPr>
        <p:txBody>
          <a:bodyPr anchor="t" anchorCtr="0">
            <a:normAutofit fontScale="90000"/>
          </a:bodyPr>
          <a:lstStyle/>
          <a:p>
            <a:pPr marL="357188" indent="-357188">
              <a:lnSpc>
                <a:spcPct val="100000"/>
              </a:lnSpc>
              <a:buFont typeface="+mj-lt"/>
              <a:buAutoNum type="arabicPeriod" startAt="3"/>
            </a:pPr>
            <a:r>
              <a:rPr lang="es-ES" dirty="0"/>
              <a:t>Segundo foco de problemas: Leading cases que replantean el escenario</a:t>
            </a:r>
            <a:br>
              <a:rPr lang="es-ES" dirty="0"/>
            </a:br>
            <a:r>
              <a:rPr lang="es-ES" i="1" dirty="0" smtClean="0"/>
              <a:t>La </a:t>
            </a:r>
            <a:r>
              <a:rPr lang="es-ES" i="1" dirty="0"/>
              <a:t>doctrina Dodic, Asunto </a:t>
            </a:r>
            <a:r>
              <a:rPr lang="es-ES" i="1" dirty="0" smtClean="0"/>
              <a:t>C-194/18 </a:t>
            </a:r>
            <a:r>
              <a:rPr lang="es-ES" sz="1800" i="1" dirty="0" smtClean="0"/>
              <a:t>(ii)</a:t>
            </a:r>
            <a:r>
              <a:rPr lang="es-ES" i="1" dirty="0"/>
              <a:t/>
            </a:r>
            <a:br>
              <a:rPr lang="es-ES" i="1" dirty="0"/>
            </a:br>
            <a:endParaRPr lang="es-ES" i="1" dirty="0"/>
          </a:p>
        </p:txBody>
      </p:sp>
      <p:sp>
        <p:nvSpPr>
          <p:cNvPr id="3" name="Marcador de contenido 2"/>
          <p:cNvSpPr>
            <a:spLocks noGrp="1"/>
          </p:cNvSpPr>
          <p:nvPr>
            <p:ph idx="1"/>
          </p:nvPr>
        </p:nvSpPr>
        <p:spPr>
          <a:xfrm>
            <a:off x="2503932" y="2528008"/>
            <a:ext cx="9401556" cy="3288983"/>
          </a:xfrm>
        </p:spPr>
        <p:txBody>
          <a:bodyPr>
            <a:noAutofit/>
          </a:bodyPr>
          <a:lstStyle/>
          <a:p>
            <a:pPr marL="285750" lvl="0" indent="-285750" algn="just" defTabSz="622300">
              <a:lnSpc>
                <a:spcPct val="100000"/>
              </a:lnSpc>
              <a:spcBef>
                <a:spcPts val="0"/>
              </a:spcBef>
            </a:pPr>
            <a:r>
              <a:rPr lang="es-ES" sz="1700" dirty="0" smtClean="0"/>
              <a:t>Algoritmos </a:t>
            </a:r>
            <a:r>
              <a:rPr lang="es-ES" sz="1700" dirty="0"/>
              <a:t>e IA podrían ser unidades productivas si el cesionario no aporta elementos indispensables (STS 27/01/15</a:t>
            </a:r>
            <a:r>
              <a:rPr lang="es-ES" sz="1700" dirty="0" smtClean="0"/>
              <a:t>)</a:t>
            </a:r>
          </a:p>
          <a:p>
            <a:pPr marL="285750" lvl="0" indent="-285750" algn="just" defTabSz="622300">
              <a:lnSpc>
                <a:spcPct val="100000"/>
              </a:lnSpc>
              <a:spcBef>
                <a:spcPts val="0"/>
              </a:spcBef>
            </a:pPr>
            <a:endParaRPr lang="es-ES" sz="1700" dirty="0"/>
          </a:p>
          <a:p>
            <a:pPr marL="285750" lvl="0" indent="-285750" algn="just" defTabSz="622300">
              <a:lnSpc>
                <a:spcPct val="100000"/>
              </a:lnSpc>
              <a:spcBef>
                <a:spcPts val="0"/>
              </a:spcBef>
            </a:pPr>
            <a:r>
              <a:rPr lang="es-ES" sz="1800" dirty="0"/>
              <a:t>Aplicaciones de </a:t>
            </a:r>
            <a:r>
              <a:rPr lang="es-ES" sz="1800" dirty="0" err="1"/>
              <a:t>Dodic</a:t>
            </a:r>
            <a:r>
              <a:rPr lang="es-ES" sz="1800" dirty="0"/>
              <a:t>, desde la “clientela cautiva de la </a:t>
            </a:r>
            <a:r>
              <a:rPr lang="es-ES" sz="1800" dirty="0" err="1"/>
              <a:t>STJUE</a:t>
            </a:r>
            <a:r>
              <a:rPr lang="es-ES" sz="1800" dirty="0"/>
              <a:t> </a:t>
            </a:r>
            <a:r>
              <a:rPr lang="es-ES" sz="1800" dirty="0" err="1"/>
              <a:t>Abler</a:t>
            </a:r>
            <a:r>
              <a:rPr lang="es-ES" sz="1800" dirty="0"/>
              <a:t>” a la </a:t>
            </a:r>
            <a:r>
              <a:rPr lang="es-ES" sz="1800" dirty="0" err="1"/>
              <a:t>STSJ</a:t>
            </a:r>
            <a:r>
              <a:rPr lang="es-ES" sz="1800" dirty="0"/>
              <a:t> de </a:t>
            </a:r>
            <a:r>
              <a:rPr lang="es-ES" sz="1800" dirty="0" err="1"/>
              <a:t>PV</a:t>
            </a:r>
            <a:r>
              <a:rPr lang="es-ES" sz="1800" dirty="0"/>
              <a:t> de 7 de enero de 2021 (</a:t>
            </a:r>
            <a:r>
              <a:rPr lang="es-ES" sz="1800" dirty="0" err="1"/>
              <a:t>est</a:t>
            </a:r>
            <a:r>
              <a:rPr lang="es-ES" sz="1800" dirty="0"/>
              <a:t>. Bilbao), 8 de septiembre de </a:t>
            </a:r>
            <a:r>
              <a:rPr lang="es-ES" sz="1800" dirty="0" smtClean="0"/>
              <a:t>2020 (fondo de comercio y visitadores) </a:t>
            </a:r>
            <a:r>
              <a:rPr lang="es-ES" sz="1800" dirty="0"/>
              <a:t>o Andalucía de 18 de noviembre de 2021 </a:t>
            </a:r>
            <a:r>
              <a:rPr lang="es-ES" sz="1800" dirty="0" smtClean="0"/>
              <a:t>(“clientela </a:t>
            </a:r>
            <a:r>
              <a:rPr lang="es-ES" sz="1800" dirty="0"/>
              <a:t>como activo intangible suficiente para un 44 </a:t>
            </a:r>
            <a:r>
              <a:rPr lang="es-ES" sz="1800" dirty="0" smtClean="0"/>
              <a:t>ET”).  </a:t>
            </a:r>
          </a:p>
          <a:p>
            <a:pPr marL="285750" lvl="0" indent="-285750" algn="just" defTabSz="622300">
              <a:lnSpc>
                <a:spcPct val="100000"/>
              </a:lnSpc>
              <a:spcBef>
                <a:spcPts val="0"/>
              </a:spcBef>
            </a:pPr>
            <a:endParaRPr lang="es-ES" sz="1700" dirty="0"/>
          </a:p>
          <a:p>
            <a:pPr marL="285750" indent="-285750" algn="just" defTabSz="622300">
              <a:lnSpc>
                <a:spcPct val="100000"/>
              </a:lnSpc>
              <a:spcBef>
                <a:spcPts val="0"/>
              </a:spcBef>
            </a:pPr>
            <a:r>
              <a:rPr lang="es-ES" sz="1700" dirty="0"/>
              <a:t>En contra, </a:t>
            </a:r>
            <a:r>
              <a:rPr lang="es-ES" sz="1700" dirty="0" err="1"/>
              <a:t>STSJ</a:t>
            </a:r>
            <a:r>
              <a:rPr lang="es-ES" sz="1700" dirty="0"/>
              <a:t> Madrid 28/06/21 o </a:t>
            </a:r>
            <a:r>
              <a:rPr lang="es-ES" sz="1700" dirty="0" err="1"/>
              <a:t>STSJ</a:t>
            </a:r>
            <a:r>
              <a:rPr lang="es-ES" sz="1700" dirty="0"/>
              <a:t> Galicia </a:t>
            </a:r>
            <a:r>
              <a:rPr lang="es-ES" sz="1700" dirty="0" smtClean="0"/>
              <a:t>6/03/18 (gestorías)</a:t>
            </a:r>
            <a:endParaRPr lang="es-ES" sz="1700" dirty="0"/>
          </a:p>
          <a:p>
            <a:pPr marL="285750" lvl="0" indent="-285750" algn="just" defTabSz="622300">
              <a:lnSpc>
                <a:spcPct val="100000"/>
              </a:lnSpc>
              <a:spcBef>
                <a:spcPts val="0"/>
              </a:spcBef>
            </a:pPr>
            <a:endParaRPr lang="es-ES" sz="1700" dirty="0" smtClean="0"/>
          </a:p>
          <a:p>
            <a:pPr marL="285750" lvl="0" indent="-285750" algn="just" defTabSz="622300">
              <a:lnSpc>
                <a:spcPct val="100000"/>
              </a:lnSpc>
              <a:spcBef>
                <a:spcPts val="0"/>
              </a:spcBef>
            </a:pPr>
            <a:r>
              <a:rPr lang="es-ES" sz="1700" dirty="0" smtClean="0"/>
              <a:t>No </a:t>
            </a:r>
            <a:r>
              <a:rPr lang="es-ES" sz="1700" dirty="0"/>
              <a:t>hay transmisión de clientela cuando se absorbe la clientela del operador caído (STSJ Comunidad Valenciana 506/2016</a:t>
            </a:r>
            <a:r>
              <a:rPr lang="es-ES" sz="1700" dirty="0" smtClean="0"/>
              <a:t>)</a:t>
            </a:r>
          </a:p>
          <a:p>
            <a:pPr marL="285750" lvl="0" indent="-285750" algn="just" defTabSz="622300">
              <a:lnSpc>
                <a:spcPct val="100000"/>
              </a:lnSpc>
              <a:spcBef>
                <a:spcPts val="0"/>
              </a:spcBef>
            </a:pPr>
            <a:endParaRPr lang="es-ES" sz="1700" dirty="0"/>
          </a:p>
          <a:p>
            <a:pPr marL="285750" lvl="0" indent="-285750" algn="just" defTabSz="622300">
              <a:lnSpc>
                <a:spcPct val="100000"/>
              </a:lnSpc>
              <a:spcBef>
                <a:spcPts val="0"/>
              </a:spcBef>
            </a:pPr>
            <a:r>
              <a:rPr lang="es-ES" sz="1700" dirty="0" err="1" smtClean="0"/>
              <a:t>STJUE</a:t>
            </a:r>
            <a:r>
              <a:rPr lang="es-ES" sz="1700" dirty="0" smtClean="0"/>
              <a:t> </a:t>
            </a:r>
            <a:r>
              <a:rPr lang="es-ES" sz="1700" dirty="0"/>
              <a:t>16 de noviembre de 2023 </a:t>
            </a:r>
            <a:r>
              <a:rPr lang="es-ES" sz="1700" dirty="0" smtClean="0"/>
              <a:t>(C-583/21 </a:t>
            </a:r>
            <a:r>
              <a:rPr lang="es-ES" sz="1700" dirty="0"/>
              <a:t>y 586/21) y </a:t>
            </a:r>
            <a:endParaRPr lang="es-ES" sz="1700" dirty="0" smtClean="0"/>
          </a:p>
          <a:p>
            <a:pPr marL="0" lvl="0" indent="0" algn="just" defTabSz="622300">
              <a:lnSpc>
                <a:spcPct val="100000"/>
              </a:lnSpc>
              <a:spcBef>
                <a:spcPts val="0"/>
              </a:spcBef>
              <a:buNone/>
            </a:pPr>
            <a:r>
              <a:rPr lang="es-ES" sz="1700" dirty="0" smtClean="0"/>
              <a:t>SSJS1 Madrid </a:t>
            </a:r>
            <a:r>
              <a:rPr lang="es-ES" sz="1700" dirty="0"/>
              <a:t>811 y 812/2020 </a:t>
            </a:r>
            <a:r>
              <a:rPr lang="es-ES" sz="1700" dirty="0" smtClean="0"/>
              <a:t>vs. Conclusiones Abogado Gral. </a:t>
            </a:r>
            <a:endParaRPr lang="es-ES" sz="1700" dirty="0"/>
          </a:p>
        </p:txBody>
      </p:sp>
      <p:pic>
        <p:nvPicPr>
          <p:cNvPr id="5" name="Imagen 4"/>
          <p:cNvPicPr>
            <a:picLocks noChangeAspect="1"/>
          </p:cNvPicPr>
          <p:nvPr/>
        </p:nvPicPr>
        <p:blipFill>
          <a:blip r:embed="rId2"/>
          <a:stretch>
            <a:fillRect/>
          </a:stretch>
        </p:blipFill>
        <p:spPr>
          <a:xfrm>
            <a:off x="0" y="0"/>
            <a:ext cx="2080009" cy="6858000"/>
          </a:xfrm>
          <a:prstGeom prst="rect">
            <a:avLst/>
          </a:prstGeom>
        </p:spPr>
      </p:pic>
    </p:spTree>
    <p:extLst>
      <p:ext uri="{BB962C8B-B14F-4D97-AF65-F5344CB8AC3E}">
        <p14:creationId xmlns:p14="http://schemas.microsoft.com/office/powerpoint/2010/main" val="25255429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7592" y="2732334"/>
            <a:ext cx="6715560" cy="3469683"/>
          </a:xfrm>
        </p:spPr>
        <p:txBody>
          <a:bodyPr>
            <a:normAutofit/>
          </a:bodyPr>
          <a:lstStyle/>
          <a:p>
            <a:pPr marL="0" indent="0" algn="just">
              <a:buNone/>
            </a:pPr>
            <a:r>
              <a:rPr lang="es-ES" sz="2000" i="1" dirty="0"/>
              <a:t>“ (...) esta Directiva es aplicable a una situación en la que un </a:t>
            </a:r>
            <a:r>
              <a:rPr lang="es-ES" sz="2000" b="1" i="1" dirty="0"/>
              <a:t>notario</a:t>
            </a:r>
            <a:r>
              <a:rPr lang="es-ES" sz="2000" i="1" dirty="0"/>
              <a:t>, funcionario público y empleador privado de los trabajadores de su notaría, </a:t>
            </a:r>
            <a:r>
              <a:rPr lang="es-ES" sz="2000" b="1" i="1" dirty="0"/>
              <a:t>sucede al anterior titular de esa notaría, asume su protocolo y una parte sustancial del personal </a:t>
            </a:r>
            <a:r>
              <a:rPr lang="es-ES" sz="2000" i="1" dirty="0"/>
              <a:t>que venía trabajando para este último y </a:t>
            </a:r>
            <a:r>
              <a:rPr lang="es-ES" sz="2000" b="1" i="1" dirty="0"/>
              <a:t>continúa desempeñando la </a:t>
            </a:r>
            <a:r>
              <a:rPr lang="es-ES" sz="2000" b="1" i="1" u="sng" dirty="0"/>
              <a:t>misma actividad en los mismos locales con los mismos medios materiales</a:t>
            </a:r>
            <a:r>
              <a:rPr lang="es-ES" sz="2000" b="1" i="1" dirty="0"/>
              <a:t>, siempre y cuando se mantenga la </a:t>
            </a:r>
            <a:r>
              <a:rPr lang="es-ES" sz="2000" b="1" i="1" u="sng" dirty="0"/>
              <a:t>identidad</a:t>
            </a:r>
            <a:r>
              <a:rPr lang="es-ES" sz="2000" b="1" i="1" dirty="0"/>
              <a:t> de dicha notaría</a:t>
            </a:r>
            <a:r>
              <a:rPr lang="es-ES" sz="2000" i="1" dirty="0"/>
              <a:t>”.</a:t>
            </a:r>
          </a:p>
          <a:p>
            <a:pPr marL="0" indent="0" algn="just">
              <a:buNone/>
            </a:pPr>
            <a:endParaRPr lang="es-ES" sz="2000" i="1" dirty="0"/>
          </a:p>
        </p:txBody>
      </p:sp>
      <p:sp>
        <p:nvSpPr>
          <p:cNvPr id="5" name="Título 4"/>
          <p:cNvSpPr>
            <a:spLocks noGrp="1"/>
          </p:cNvSpPr>
          <p:nvPr>
            <p:ph type="title"/>
          </p:nvPr>
        </p:nvSpPr>
        <p:spPr>
          <a:xfrm>
            <a:off x="2314164" y="75303"/>
            <a:ext cx="8486775" cy="1325563"/>
          </a:xfrm>
        </p:spPr>
        <p:txBody>
          <a:bodyPr/>
          <a:lstStyle/>
          <a:p>
            <a:r>
              <a:rPr lang="es-ES" dirty="0" err="1"/>
              <a:t>STJUE</a:t>
            </a:r>
            <a:r>
              <a:rPr lang="es-ES" dirty="0"/>
              <a:t> 16 de noviembre de 2023 (C-583/21 y 586/21)</a:t>
            </a:r>
            <a:endParaRPr lang="es-ES" dirty="0">
              <a:solidFill>
                <a:srgbClr val="FF0000"/>
              </a:solidFill>
            </a:endParaRPr>
          </a:p>
        </p:txBody>
      </p:sp>
      <p:pic>
        <p:nvPicPr>
          <p:cNvPr id="6" name="Imagen 5"/>
          <p:cNvPicPr>
            <a:picLocks noChangeAspect="1"/>
          </p:cNvPicPr>
          <p:nvPr/>
        </p:nvPicPr>
        <p:blipFill>
          <a:blip r:embed="rId2">
            <a:biLevel thresh="75000"/>
          </a:blip>
          <a:stretch>
            <a:fillRect/>
          </a:stretch>
        </p:blipFill>
        <p:spPr>
          <a:xfrm>
            <a:off x="145622" y="2732334"/>
            <a:ext cx="461969" cy="432481"/>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1992" y="2732334"/>
            <a:ext cx="3891841" cy="2179431"/>
          </a:xfrm>
          <a:prstGeom prst="rect">
            <a:avLst/>
          </a:prstGeom>
        </p:spPr>
      </p:pic>
    </p:spTree>
    <p:extLst>
      <p:ext uri="{BB962C8B-B14F-4D97-AF65-F5344CB8AC3E}">
        <p14:creationId xmlns:p14="http://schemas.microsoft.com/office/powerpoint/2010/main" val="2107562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45716" y="2522784"/>
            <a:ext cx="10727160" cy="3639892"/>
          </a:xfrm>
        </p:spPr>
        <p:txBody>
          <a:bodyPr>
            <a:normAutofit fontScale="25000" lnSpcReduction="20000"/>
          </a:bodyPr>
          <a:lstStyle/>
          <a:p>
            <a:pPr marL="0" indent="0" algn="just">
              <a:lnSpc>
                <a:spcPct val="120000"/>
              </a:lnSpc>
              <a:spcBef>
                <a:spcPts val="600"/>
              </a:spcBef>
              <a:spcAft>
                <a:spcPts val="600"/>
              </a:spcAft>
              <a:buNone/>
            </a:pPr>
            <a:r>
              <a:rPr lang="es-ES" sz="5600" b="1" u="sng" dirty="0" smtClean="0"/>
              <a:t>Apart. 61:</a:t>
            </a:r>
            <a:r>
              <a:rPr lang="es-ES" sz="5600" b="1" dirty="0" smtClean="0"/>
              <a:t> </a:t>
            </a:r>
            <a:r>
              <a:rPr lang="es-ES" sz="5600" i="1" dirty="0" smtClean="0"/>
              <a:t>Pues </a:t>
            </a:r>
            <a:r>
              <a:rPr lang="es-ES" sz="5600" i="1" dirty="0"/>
              <a:t>bien, como se ha indicado en el apartado 54 de la presente sentencia, según el artículo 69 del Reglamento del Notariado, el estudio del notario o notaría es una «oficina pública», definida como el conjunto de medios personales y materiales «ordenados» para el cumplimiento de la finalidad de la función pública notarial. Por añadidura, la Comisión señaló en la vista, sin que los demás interesados lo refutaran, aunque a reserva de su comprobación por el órgano jurisdiccional remitente, que del artículo 14 del II Convenio Colectivo Estatal de Notarios y Personal Empleado, suscrito el 24 de julio de 2017 (BOE n.º 241, de 6 de octubre de 2017, p. 97369), resulta que, si bien funciona bajo el control del notario, la notaría desarrolla </a:t>
            </a:r>
            <a:r>
              <a:rPr lang="es-ES" sz="5600" i="1" dirty="0">
                <a:solidFill>
                  <a:schemeClr val="accent2"/>
                </a:solidFill>
              </a:rPr>
              <a:t>a través de sus empleados tareas como las relativas a la organización de esta, la redacción de documentos y la comunicación con los clientes, en lo que en particular se refiere a las consultas jurídicas</a:t>
            </a:r>
            <a:r>
              <a:rPr lang="es-ES" sz="5600" i="1" dirty="0"/>
              <a:t>, aspectos estos que hacen de ella una organización autónoma</a:t>
            </a:r>
            <a:r>
              <a:rPr lang="es-ES" sz="5600" i="1" dirty="0" smtClean="0"/>
              <a:t>.</a:t>
            </a:r>
          </a:p>
          <a:p>
            <a:pPr marL="0" indent="0" algn="just">
              <a:lnSpc>
                <a:spcPct val="120000"/>
              </a:lnSpc>
              <a:spcBef>
                <a:spcPts val="600"/>
              </a:spcBef>
              <a:spcAft>
                <a:spcPts val="600"/>
              </a:spcAft>
              <a:buNone/>
            </a:pPr>
            <a:r>
              <a:rPr lang="es-ES" sz="5600" b="1" u="sng" dirty="0" smtClean="0"/>
              <a:t>Apart. 71:</a:t>
            </a:r>
            <a:r>
              <a:rPr lang="es-ES" sz="5600" b="1" dirty="0" smtClean="0"/>
              <a:t> </a:t>
            </a:r>
            <a:r>
              <a:rPr lang="es-ES" sz="5600" i="1" dirty="0" smtClean="0"/>
              <a:t>En </a:t>
            </a:r>
            <a:r>
              <a:rPr lang="es-ES" sz="5600" i="1" dirty="0"/>
              <a:t>el supuesto de que un notario nombrado titular de una notaría se haya hecho cargo de una parte sustancial de la plantilla de su predecesor y </a:t>
            </a:r>
            <a:r>
              <a:rPr lang="es-ES" sz="5600" i="1" dirty="0">
                <a:solidFill>
                  <a:schemeClr val="accent2"/>
                </a:solidFill>
              </a:rPr>
              <a:t>haya seguido encomendando a los integrantes de esa plantilla tareas como las mencionadas en el apartado 61 de la presente sentencia</a:t>
            </a:r>
            <a:r>
              <a:rPr lang="es-ES" sz="5600" i="1" dirty="0"/>
              <a:t>, ha de señalarse que el hecho de que haya pasado a ser titular de una notaría, en particular de una determinada demarcación, haya asumido los medios materiales y los locales de dicha notaría y se haya convertido en el depositario del protocolo indica que esta ha mantenido su identidad</a:t>
            </a:r>
            <a:r>
              <a:rPr lang="es-ES" sz="5600" i="1" dirty="0" smtClean="0"/>
              <a:t>.</a:t>
            </a:r>
            <a:endParaRPr lang="en-GB" sz="5600" b="1" i="1" dirty="0">
              <a:solidFill>
                <a:srgbClr val="FF0000"/>
              </a:solidFill>
            </a:endParaRPr>
          </a:p>
          <a:p>
            <a:pPr marL="0" indent="0" algn="just">
              <a:buNone/>
            </a:pPr>
            <a:endParaRPr lang="es-ES" sz="2000" i="1" dirty="0"/>
          </a:p>
        </p:txBody>
      </p:sp>
      <p:sp>
        <p:nvSpPr>
          <p:cNvPr id="5" name="Título 4"/>
          <p:cNvSpPr>
            <a:spLocks noGrp="1"/>
          </p:cNvSpPr>
          <p:nvPr>
            <p:ph type="title"/>
          </p:nvPr>
        </p:nvSpPr>
        <p:spPr>
          <a:xfrm>
            <a:off x="2309715" y="319641"/>
            <a:ext cx="9263161" cy="1325563"/>
          </a:xfrm>
        </p:spPr>
        <p:txBody>
          <a:bodyPr>
            <a:noAutofit/>
          </a:bodyPr>
          <a:lstStyle/>
          <a:p>
            <a:r>
              <a:rPr lang="es-ES" dirty="0" err="1"/>
              <a:t>STJUE</a:t>
            </a:r>
            <a:r>
              <a:rPr lang="es-ES" dirty="0"/>
              <a:t> 16 de noviembre de 2023 (C-583/21 y </a:t>
            </a:r>
            <a:r>
              <a:rPr lang="es-ES" dirty="0" smtClean="0"/>
              <a:t>586/21), alusión indirecta a la clientela</a:t>
            </a:r>
            <a:endParaRPr lang="es-ES" b="0" i="1" dirty="0"/>
          </a:p>
        </p:txBody>
      </p:sp>
      <p:pic>
        <p:nvPicPr>
          <p:cNvPr id="10" name="Imagen 9"/>
          <p:cNvPicPr>
            <a:picLocks noChangeAspect="1"/>
          </p:cNvPicPr>
          <p:nvPr/>
        </p:nvPicPr>
        <p:blipFill>
          <a:blip r:embed="rId2">
            <a:biLevel thresh="75000"/>
          </a:blip>
          <a:stretch>
            <a:fillRect/>
          </a:stretch>
        </p:blipFill>
        <p:spPr>
          <a:xfrm>
            <a:off x="517465" y="2541833"/>
            <a:ext cx="302053" cy="282773"/>
          </a:xfrm>
          <a:prstGeom prst="rect">
            <a:avLst/>
          </a:prstGeom>
        </p:spPr>
      </p:pic>
      <p:pic>
        <p:nvPicPr>
          <p:cNvPr id="12" name="Imagen 11"/>
          <p:cNvPicPr>
            <a:picLocks noChangeAspect="1"/>
          </p:cNvPicPr>
          <p:nvPr/>
        </p:nvPicPr>
        <p:blipFill>
          <a:blip r:embed="rId2">
            <a:biLevel thresh="75000"/>
          </a:blip>
          <a:stretch>
            <a:fillRect/>
          </a:stretch>
        </p:blipFill>
        <p:spPr>
          <a:xfrm>
            <a:off x="517465" y="5165527"/>
            <a:ext cx="302053" cy="282773"/>
          </a:xfrm>
          <a:prstGeom prst="rect">
            <a:avLst/>
          </a:prstGeom>
        </p:spPr>
      </p:pic>
    </p:spTree>
    <p:extLst>
      <p:ext uri="{BB962C8B-B14F-4D97-AF65-F5344CB8AC3E}">
        <p14:creationId xmlns:p14="http://schemas.microsoft.com/office/powerpoint/2010/main" val="126729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7592" y="2732334"/>
            <a:ext cx="10898608" cy="3469683"/>
          </a:xfrm>
        </p:spPr>
        <p:txBody>
          <a:bodyPr>
            <a:normAutofit/>
          </a:bodyPr>
          <a:lstStyle/>
          <a:p>
            <a:pPr marL="0" indent="0" algn="just">
              <a:buNone/>
            </a:pPr>
            <a:r>
              <a:rPr lang="es-ES" sz="1900" b="1" u="sng" dirty="0" smtClean="0"/>
              <a:t>Apart. 57.</a:t>
            </a:r>
            <a:r>
              <a:rPr lang="es-ES" sz="1900" dirty="0"/>
              <a:t> </a:t>
            </a:r>
            <a:r>
              <a:rPr lang="es-ES" sz="1900" dirty="0" smtClean="0"/>
              <a:t>La </a:t>
            </a:r>
            <a:r>
              <a:rPr lang="es-ES" sz="1900" dirty="0"/>
              <a:t>lectura de la documentación que obra en los autos y las alegaciones formuladas por las partes en la vista me inducen a considerar que una notaría continúa ejerciendo su actividad empresarial tras el traslado del notario y su sustitución por un nuevo notario, </a:t>
            </a:r>
            <a:r>
              <a:rPr lang="es-ES" sz="1900" b="1" dirty="0">
                <a:solidFill>
                  <a:schemeClr val="accent2"/>
                </a:solidFill>
              </a:rPr>
              <a:t>toda vez que, por razones geográficas, de relaciones previas con los trabajadores y de la presencia del protocolo, la clientela seguirá dirigiéndose, como es razonable, a la misma notaría para solicitar servicios notariales.</a:t>
            </a:r>
          </a:p>
          <a:p>
            <a:pPr marL="0" indent="0" algn="just">
              <a:buNone/>
            </a:pPr>
            <a:endParaRPr lang="en-GB" sz="2000" b="1" dirty="0">
              <a:solidFill>
                <a:srgbClr val="FF0000"/>
              </a:solidFill>
              <a:latin typeface="Arial Narrow" panose="020B0606020202030204" pitchFamily="34" charset="0"/>
            </a:endParaRPr>
          </a:p>
          <a:p>
            <a:pPr marL="0" indent="0" algn="just">
              <a:buNone/>
            </a:pPr>
            <a:endParaRPr lang="es-ES" sz="1200" dirty="0" smtClean="0">
              <a:hlinkClick r:id="rId2"/>
            </a:endParaRPr>
          </a:p>
          <a:p>
            <a:pPr marL="0" indent="0" algn="just">
              <a:buNone/>
            </a:pPr>
            <a:endParaRPr lang="es-ES" sz="1200" dirty="0">
              <a:hlinkClick r:id="rId2"/>
            </a:endParaRPr>
          </a:p>
          <a:p>
            <a:pPr marL="0" indent="0" algn="just">
              <a:buNone/>
            </a:pPr>
            <a:r>
              <a:rPr lang="es-ES" sz="1200" dirty="0" smtClean="0">
                <a:hlinkClick r:id="rId2"/>
              </a:rPr>
              <a:t>Sucesión </a:t>
            </a:r>
            <a:r>
              <a:rPr lang="es-ES" sz="1200" dirty="0">
                <a:hlinkClick r:id="rId2"/>
              </a:rPr>
              <a:t>de empresa en Notarías y transmisión de clientela (Destellos de las conclusiones del Abogado General que se perdieron en la </a:t>
            </a:r>
            <a:r>
              <a:rPr lang="es-ES" sz="1200" dirty="0" err="1">
                <a:hlinkClick r:id="rId2"/>
              </a:rPr>
              <a:t>STJUE</a:t>
            </a:r>
            <a:r>
              <a:rPr lang="es-ES" sz="1200" dirty="0">
                <a:hlinkClick r:id="rId2"/>
              </a:rPr>
              <a:t> de 16 de noviembre de 2023) (elforodelabos.es)</a:t>
            </a:r>
            <a:endParaRPr lang="es-ES" sz="1200" i="1" dirty="0"/>
          </a:p>
        </p:txBody>
      </p:sp>
      <p:sp>
        <p:nvSpPr>
          <p:cNvPr id="5" name="Título 4"/>
          <p:cNvSpPr>
            <a:spLocks noGrp="1"/>
          </p:cNvSpPr>
          <p:nvPr>
            <p:ph type="title"/>
          </p:nvPr>
        </p:nvSpPr>
        <p:spPr>
          <a:xfrm>
            <a:off x="2339193" y="523944"/>
            <a:ext cx="9185296" cy="1325563"/>
          </a:xfrm>
        </p:spPr>
        <p:txBody>
          <a:bodyPr>
            <a:normAutofit fontScale="90000"/>
          </a:bodyPr>
          <a:lstStyle/>
          <a:p>
            <a:r>
              <a:rPr lang="es-ES" sz="4000" dirty="0" smtClean="0"/>
              <a:t>Conclusiones </a:t>
            </a:r>
            <a:r>
              <a:rPr lang="es-ES" sz="4000" dirty="0"/>
              <a:t>del Abogado General Sr. G. Pitruzzella, presentadas el 25 de mayo de 2023.</a:t>
            </a:r>
            <a:r>
              <a:rPr lang="es-ES" dirty="0"/>
              <a:t/>
            </a:r>
            <a:br>
              <a:rPr lang="es-ES" dirty="0"/>
            </a:br>
            <a:endParaRPr lang="es-ES" dirty="0"/>
          </a:p>
        </p:txBody>
      </p:sp>
      <p:pic>
        <p:nvPicPr>
          <p:cNvPr id="6" name="Imagen 5"/>
          <p:cNvPicPr>
            <a:picLocks noChangeAspect="1"/>
          </p:cNvPicPr>
          <p:nvPr/>
        </p:nvPicPr>
        <p:blipFill>
          <a:blip r:embed="rId3">
            <a:biLevel thresh="75000"/>
          </a:blip>
          <a:stretch>
            <a:fillRect/>
          </a:stretch>
        </p:blipFill>
        <p:spPr>
          <a:xfrm>
            <a:off x="145623" y="2818059"/>
            <a:ext cx="461969" cy="432481"/>
          </a:xfrm>
          <a:prstGeom prst="rect">
            <a:avLst/>
          </a:prstGeom>
        </p:spPr>
      </p:pic>
      <p:pic>
        <p:nvPicPr>
          <p:cNvPr id="4" name="Imagen 3"/>
          <p:cNvPicPr>
            <a:picLocks noChangeAspect="1"/>
          </p:cNvPicPr>
          <p:nvPr/>
        </p:nvPicPr>
        <p:blipFill>
          <a:blip r:embed="rId4"/>
          <a:stretch>
            <a:fillRect/>
          </a:stretch>
        </p:blipFill>
        <p:spPr>
          <a:xfrm>
            <a:off x="741847" y="5292968"/>
            <a:ext cx="2021506" cy="340703"/>
          </a:xfrm>
          <a:prstGeom prst="rect">
            <a:avLst/>
          </a:prstGeom>
        </p:spPr>
      </p:pic>
    </p:spTree>
    <p:extLst>
      <p:ext uri="{BB962C8B-B14F-4D97-AF65-F5344CB8AC3E}">
        <p14:creationId xmlns:p14="http://schemas.microsoft.com/office/powerpoint/2010/main" val="244622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2292477" y="209327"/>
            <a:ext cx="9317736" cy="1325563"/>
          </a:xfrm>
        </p:spPr>
        <p:txBody>
          <a:bodyPr anchor="t" anchorCtr="0">
            <a:normAutofit fontScale="90000"/>
          </a:bodyPr>
          <a:lstStyle/>
          <a:p>
            <a:pPr marL="361950" indent="-361950">
              <a:lnSpc>
                <a:spcPct val="100000"/>
              </a:lnSpc>
              <a:buFont typeface="+mj-lt"/>
              <a:buAutoNum type="arabicPeriod" startAt="3"/>
            </a:pPr>
            <a:r>
              <a:rPr lang="es-ES" dirty="0" smtClean="0"/>
              <a:t>Segundo foco de problemas: Leading cases que replantean el escenario</a:t>
            </a:r>
            <a:br>
              <a:rPr lang="es-ES" dirty="0" smtClean="0"/>
            </a:br>
            <a:r>
              <a:rPr lang="es-ES" i="1" dirty="0"/>
              <a:t>La doctrina Grafe/Pohle, Asunto C–298/18</a:t>
            </a:r>
            <a:br>
              <a:rPr lang="es-ES" i="1" dirty="0"/>
            </a:br>
            <a:r>
              <a:rPr lang="es-ES" i="1" dirty="0"/>
              <a:t/>
            </a:r>
            <a:br>
              <a:rPr lang="es-ES" i="1" dirty="0"/>
            </a:br>
            <a:endParaRPr lang="es-ES" i="1" dirty="0"/>
          </a:p>
        </p:txBody>
      </p:sp>
      <p:sp>
        <p:nvSpPr>
          <p:cNvPr id="3" name="Marcador de contenido 2"/>
          <p:cNvSpPr>
            <a:spLocks noGrp="1"/>
          </p:cNvSpPr>
          <p:nvPr>
            <p:ph idx="1"/>
          </p:nvPr>
        </p:nvSpPr>
        <p:spPr>
          <a:xfrm>
            <a:off x="2503931" y="2528008"/>
            <a:ext cx="9106281" cy="3768017"/>
          </a:xfrm>
        </p:spPr>
        <p:txBody>
          <a:bodyPr>
            <a:noAutofit/>
          </a:bodyPr>
          <a:lstStyle/>
          <a:p>
            <a:pPr marL="285750" indent="-285750" algn="just">
              <a:lnSpc>
                <a:spcPct val="100000"/>
              </a:lnSpc>
              <a:spcBef>
                <a:spcPts val="300"/>
              </a:spcBef>
              <a:spcAft>
                <a:spcPts val="300"/>
              </a:spcAft>
            </a:pPr>
            <a:r>
              <a:rPr lang="es-ES" sz="1400" dirty="0">
                <a:ea typeface="Arial Narrow" panose="020B0606020202030204" pitchFamily="34" charset="0"/>
                <a:cs typeface="Times New Roman" panose="02020603050405020304" pitchFamily="18" charset="0"/>
              </a:rPr>
              <a:t>Empresas intensivas en activos tangibles. STJUE </a:t>
            </a:r>
            <a:r>
              <a:rPr lang="es-ES" sz="1400" dirty="0" err="1">
                <a:ea typeface="Arial Narrow" panose="020B0606020202030204" pitchFamily="34" charset="0"/>
                <a:cs typeface="Times New Roman" panose="02020603050405020304" pitchFamily="18" charset="0"/>
              </a:rPr>
              <a:t>Liikenne</a:t>
            </a:r>
            <a:r>
              <a:rPr lang="es-ES" sz="1400" dirty="0">
                <a:ea typeface="Arial Narrow" panose="020B0606020202030204" pitchFamily="34" charset="0"/>
                <a:cs typeface="Times New Roman" panose="02020603050405020304" pitchFamily="18" charset="0"/>
              </a:rPr>
              <a:t> </a:t>
            </a:r>
            <a:r>
              <a:rPr lang="es-ES" sz="1400" dirty="0" smtClean="0">
                <a:ea typeface="Arial Narrow" panose="020B0606020202030204" pitchFamily="34" charset="0"/>
                <a:cs typeface="Times New Roman" panose="02020603050405020304" pitchFamily="18" charset="0"/>
              </a:rPr>
              <a:t>25/01/21 vs </a:t>
            </a:r>
            <a:r>
              <a:rPr lang="es-ES" sz="1400" dirty="0" err="1">
                <a:ea typeface="Arial Narrow" panose="020B0606020202030204" pitchFamily="34" charset="0"/>
                <a:cs typeface="Times New Roman" panose="02020603050405020304" pitchFamily="18" charset="0"/>
              </a:rPr>
              <a:t>STJUE</a:t>
            </a:r>
            <a:r>
              <a:rPr lang="es-ES" sz="1400" dirty="0">
                <a:ea typeface="Arial Narrow" panose="020B0606020202030204" pitchFamily="34" charset="0"/>
                <a:cs typeface="Times New Roman" panose="02020603050405020304" pitchFamily="18" charset="0"/>
              </a:rPr>
              <a:t> </a:t>
            </a:r>
            <a:r>
              <a:rPr lang="es-ES" sz="1400" dirty="0" err="1" smtClean="0">
                <a:ea typeface="Arial Narrow" panose="020B0606020202030204" pitchFamily="34" charset="0"/>
                <a:cs typeface="Times New Roman" panose="02020603050405020304" pitchFamily="18" charset="0"/>
              </a:rPr>
              <a:t>Grafe</a:t>
            </a:r>
            <a:r>
              <a:rPr lang="es-ES" sz="1400" dirty="0" smtClean="0">
                <a:ea typeface="Arial Narrow" panose="020B0606020202030204" pitchFamily="34" charset="0"/>
                <a:cs typeface="Times New Roman" panose="02020603050405020304" pitchFamily="18" charset="0"/>
              </a:rPr>
              <a:t>/</a:t>
            </a:r>
            <a:r>
              <a:rPr lang="es-ES" sz="1400" dirty="0" err="1" smtClean="0">
                <a:ea typeface="Arial Narrow" panose="020B0606020202030204" pitchFamily="34" charset="0"/>
                <a:cs typeface="Times New Roman" panose="02020603050405020304" pitchFamily="18" charset="0"/>
              </a:rPr>
              <a:t>Pohle</a:t>
            </a:r>
            <a:r>
              <a:rPr lang="es-ES" sz="1400" dirty="0" smtClean="0">
                <a:ea typeface="Arial Narrow" panose="020B0606020202030204" pitchFamily="34" charset="0"/>
                <a:cs typeface="Times New Roman" panose="02020603050405020304" pitchFamily="18" charset="0"/>
              </a:rPr>
              <a:t> 27/02/2020.</a:t>
            </a:r>
            <a:endParaRPr lang="es-ES" sz="1400" dirty="0">
              <a:ea typeface="Arial Narrow" panose="020B0606020202030204" pitchFamily="34" charset="0"/>
              <a:cs typeface="Times New Roman" panose="02020603050405020304" pitchFamily="18" charset="0"/>
            </a:endParaRPr>
          </a:p>
          <a:p>
            <a:pPr marL="285750" indent="-285750" algn="just">
              <a:lnSpc>
                <a:spcPct val="100000"/>
              </a:lnSpc>
              <a:spcBef>
                <a:spcPts val="300"/>
              </a:spcBef>
              <a:spcAft>
                <a:spcPts val="300"/>
              </a:spcAft>
            </a:pPr>
            <a:r>
              <a:rPr lang="es-ES" sz="1400" dirty="0" smtClean="0">
                <a:ea typeface="Arial Narrow" panose="020B0606020202030204" pitchFamily="34" charset="0"/>
                <a:cs typeface="Times New Roman" panose="02020603050405020304" pitchFamily="18" charset="0"/>
              </a:rPr>
              <a:t>Relevante </a:t>
            </a:r>
            <a:r>
              <a:rPr lang="es-ES" sz="1400" dirty="0">
                <a:ea typeface="Arial Narrow" panose="020B0606020202030204" pitchFamily="34" charset="0"/>
                <a:cs typeface="Times New Roman" panose="02020603050405020304" pitchFamily="18" charset="0"/>
              </a:rPr>
              <a:t>criterio para la adquisición de negocios basados en elementos patrimoniales no sostenibles u obsoletos (por ser carentes de valor) </a:t>
            </a:r>
          </a:p>
          <a:p>
            <a:pPr marL="285750" indent="-285750" algn="just">
              <a:lnSpc>
                <a:spcPct val="100000"/>
              </a:lnSpc>
              <a:spcBef>
                <a:spcPts val="300"/>
              </a:spcBef>
              <a:spcAft>
                <a:spcPts val="300"/>
              </a:spcAft>
            </a:pPr>
            <a:r>
              <a:rPr lang="es-ES" sz="1400" dirty="0" smtClean="0">
                <a:ea typeface="Arial Narrow" panose="020B0606020202030204" pitchFamily="34" charset="0"/>
                <a:cs typeface="Times New Roman" panose="02020603050405020304" pitchFamily="18" charset="0"/>
              </a:rPr>
              <a:t>La </a:t>
            </a:r>
            <a:r>
              <a:rPr lang="es-ES" sz="1400" dirty="0">
                <a:ea typeface="Arial Narrow" panose="020B0606020202030204" pitchFamily="34" charset="0"/>
                <a:cs typeface="Times New Roman" panose="02020603050405020304" pitchFamily="18" charset="0"/>
              </a:rPr>
              <a:t>falta de transmisión de esos elementos obsoletos no conlleva un descarte automático de sucesión de empresa</a:t>
            </a:r>
          </a:p>
          <a:p>
            <a:pPr marL="285750" indent="-285750" algn="just">
              <a:lnSpc>
                <a:spcPct val="100000"/>
              </a:lnSpc>
              <a:spcBef>
                <a:spcPts val="300"/>
              </a:spcBef>
              <a:spcAft>
                <a:spcPts val="300"/>
              </a:spcAft>
            </a:pPr>
            <a:r>
              <a:rPr lang="es-ES" sz="1400" dirty="0" smtClean="0">
                <a:ea typeface="Arial Narrow" panose="020B0606020202030204" pitchFamily="34" charset="0"/>
                <a:cs typeface="Times New Roman" panose="02020603050405020304" pitchFamily="18" charset="0"/>
              </a:rPr>
              <a:t>La </a:t>
            </a:r>
            <a:r>
              <a:rPr lang="es-ES" sz="1400" dirty="0">
                <a:ea typeface="Arial Narrow" panose="020B0606020202030204" pitchFamily="34" charset="0"/>
                <a:cs typeface="Times New Roman" panose="02020603050405020304" pitchFamily="18" charset="0"/>
              </a:rPr>
              <a:t>obsolescencia es por “imperativos externos” legales, medioambientales, técnicos. (STS 24 de septiembre </a:t>
            </a:r>
            <a:r>
              <a:rPr lang="es-ES" sz="1400" dirty="0" smtClean="0">
                <a:ea typeface="Arial Narrow" panose="020B0606020202030204" pitchFamily="34" charset="0"/>
                <a:cs typeface="Times New Roman" panose="02020603050405020304" pitchFamily="18" charset="0"/>
              </a:rPr>
              <a:t>de 2020 y 26/09/23 lo denominan </a:t>
            </a:r>
            <a:r>
              <a:rPr lang="es-ES" sz="1400" dirty="0">
                <a:ea typeface="Arial Narrow" panose="020B0606020202030204" pitchFamily="34" charset="0"/>
                <a:cs typeface="Times New Roman" panose="02020603050405020304" pitchFamily="18" charset="0"/>
              </a:rPr>
              <a:t>“premisa fundamental”)</a:t>
            </a:r>
          </a:p>
          <a:p>
            <a:pPr marL="285750" indent="-285750" algn="just">
              <a:lnSpc>
                <a:spcPct val="100000"/>
              </a:lnSpc>
              <a:spcBef>
                <a:spcPts val="300"/>
              </a:spcBef>
              <a:spcAft>
                <a:spcPts val="300"/>
              </a:spcAft>
            </a:pPr>
            <a:r>
              <a:rPr lang="es-ES" sz="1400" dirty="0" smtClean="0">
                <a:ea typeface="Arial Narrow" panose="020B0606020202030204" pitchFamily="34" charset="0"/>
                <a:cs typeface="Times New Roman" panose="02020603050405020304" pitchFamily="18" charset="0"/>
              </a:rPr>
              <a:t>Hay </a:t>
            </a:r>
            <a:r>
              <a:rPr lang="es-ES" sz="1400" dirty="0">
                <a:ea typeface="Arial Narrow" panose="020B0606020202030204" pitchFamily="34" charset="0"/>
                <a:cs typeface="Times New Roman" panose="02020603050405020304" pitchFamily="18" charset="0"/>
              </a:rPr>
              <a:t>que revisar el conjunto de elementos.</a:t>
            </a:r>
          </a:p>
          <a:p>
            <a:pPr marL="285750" indent="-285750" algn="just">
              <a:lnSpc>
                <a:spcPct val="100000"/>
              </a:lnSpc>
              <a:spcBef>
                <a:spcPts val="300"/>
              </a:spcBef>
              <a:spcAft>
                <a:spcPts val="300"/>
              </a:spcAft>
            </a:pPr>
            <a:r>
              <a:rPr lang="es-ES" sz="1400" dirty="0" smtClean="0">
                <a:ea typeface="Arial Narrow" panose="020B0606020202030204" pitchFamily="34" charset="0"/>
                <a:cs typeface="Times New Roman" panose="02020603050405020304" pitchFamily="18" charset="0"/>
              </a:rPr>
              <a:t>(</a:t>
            </a:r>
            <a:r>
              <a:rPr lang="es-ES" sz="1400" dirty="0">
                <a:ea typeface="Arial Narrow" panose="020B0606020202030204" pitchFamily="34" charset="0"/>
                <a:cs typeface="Times New Roman" panose="02020603050405020304" pitchFamily="18" charset="0"/>
              </a:rPr>
              <a:t>a) analogía de la actividad; (b) falta de interrupción; (c) transmisión de plantilla; </a:t>
            </a:r>
            <a:r>
              <a:rPr lang="es-ES" sz="1400" dirty="0">
                <a:solidFill>
                  <a:schemeClr val="accent5">
                    <a:lumMod val="75000"/>
                  </a:schemeClr>
                </a:solidFill>
                <a:ea typeface="Arial Narrow" panose="020B0606020202030204" pitchFamily="34" charset="0"/>
                <a:cs typeface="Times New Roman" panose="02020603050405020304" pitchFamily="18" charset="0"/>
              </a:rPr>
              <a:t>(d) inmateriales (concesión)</a:t>
            </a:r>
            <a:r>
              <a:rPr lang="es-ES" sz="1400" dirty="0">
                <a:ea typeface="Arial Narrow" panose="020B0606020202030204" pitchFamily="34" charset="0"/>
                <a:cs typeface="Times New Roman" panose="02020603050405020304" pitchFamily="18" charset="0"/>
              </a:rPr>
              <a:t>; y (e) clientela –líneas y pasajeros-</a:t>
            </a:r>
          </a:p>
          <a:p>
            <a:pPr marL="285750" indent="-285750" algn="just">
              <a:lnSpc>
                <a:spcPct val="100000"/>
              </a:lnSpc>
              <a:spcBef>
                <a:spcPts val="300"/>
              </a:spcBef>
              <a:spcAft>
                <a:spcPts val="300"/>
              </a:spcAft>
            </a:pPr>
            <a:r>
              <a:rPr lang="es-ES" sz="1400" dirty="0" smtClean="0">
                <a:ea typeface="Arial Narrow" panose="020B0606020202030204" pitchFamily="34" charset="0"/>
                <a:cs typeface="Times New Roman" panose="02020603050405020304" pitchFamily="18" charset="0"/>
              </a:rPr>
              <a:t>Doctrina </a:t>
            </a:r>
            <a:r>
              <a:rPr lang="es-ES" sz="1400" dirty="0">
                <a:ea typeface="Arial Narrow" panose="020B0606020202030204" pitchFamily="34" charset="0"/>
                <a:cs typeface="Times New Roman" panose="02020603050405020304" pitchFamily="18" charset="0"/>
              </a:rPr>
              <a:t>confirmada por la STJUE (asunto Acciona Agua, apdos. 99 y 110) y por la STS 8 de febrero de 2023 (reversión de restaurante obsoleto “con graves deficiencias”). </a:t>
            </a:r>
            <a:r>
              <a:rPr lang="es-ES" sz="1400" dirty="0" err="1" smtClean="0">
                <a:ea typeface="Arial Narrow" panose="020B0606020202030204" pitchFamily="34" charset="0"/>
                <a:cs typeface="Times New Roman" panose="02020603050405020304" pitchFamily="18" charset="0"/>
              </a:rPr>
              <a:t>STSJ</a:t>
            </a:r>
            <a:r>
              <a:rPr lang="es-ES" sz="1400" dirty="0" smtClean="0">
                <a:ea typeface="Arial Narrow" panose="020B0606020202030204" pitchFamily="34" charset="0"/>
                <a:cs typeface="Times New Roman" panose="02020603050405020304" pitchFamily="18" charset="0"/>
              </a:rPr>
              <a:t> </a:t>
            </a:r>
            <a:r>
              <a:rPr lang="es-ES" sz="1400" dirty="0">
                <a:ea typeface="Arial Narrow" panose="020B0606020202030204" pitchFamily="34" charset="0"/>
                <a:cs typeface="Times New Roman" panose="02020603050405020304" pitchFamily="18" charset="0"/>
              </a:rPr>
              <a:t>Canarias 24 de septiembre 2020 (cierta automaticidad, vehículos aeropuerto). Pero recordemos STS 27 de enero de 2015 (necesidad de medios aportados por la </a:t>
            </a:r>
            <a:r>
              <a:rPr lang="es-ES" sz="1400" dirty="0" smtClean="0">
                <a:ea typeface="Arial Narrow" panose="020B0606020202030204" pitchFamily="34" charset="0"/>
                <a:cs typeface="Times New Roman" panose="02020603050405020304" pitchFamily="18" charset="0"/>
              </a:rPr>
              <a:t>cesionaria)confirmada por </a:t>
            </a:r>
            <a:r>
              <a:rPr lang="es-ES" sz="1400" dirty="0" err="1" smtClean="0">
                <a:ea typeface="Arial Narrow" panose="020B0606020202030204" pitchFamily="34" charset="0"/>
                <a:cs typeface="Times New Roman" panose="02020603050405020304" pitchFamily="18" charset="0"/>
              </a:rPr>
              <a:t>STS</a:t>
            </a:r>
            <a:r>
              <a:rPr lang="es-ES" sz="1400" dirty="0" smtClean="0">
                <a:ea typeface="Arial Narrow" panose="020B0606020202030204" pitchFamily="34" charset="0"/>
                <a:cs typeface="Times New Roman" panose="02020603050405020304" pitchFamily="18" charset="0"/>
              </a:rPr>
              <a:t> 26/09/23 (</a:t>
            </a:r>
            <a:r>
              <a:rPr lang="es-ES" sz="1400" dirty="0" err="1" smtClean="0">
                <a:ea typeface="Arial Narrow" panose="020B0606020202030204" pitchFamily="34" charset="0"/>
                <a:cs typeface="Times New Roman" panose="02020603050405020304" pitchFamily="18" charset="0"/>
              </a:rPr>
              <a:t>AUMAR</a:t>
            </a:r>
            <a:r>
              <a:rPr lang="es-ES" sz="1400" dirty="0" smtClean="0">
                <a:ea typeface="Arial Narrow" panose="020B0606020202030204" pitchFamily="34" charset="0"/>
                <a:cs typeface="Times New Roman" panose="02020603050405020304" pitchFamily="18" charset="0"/>
              </a:rPr>
              <a:t>)</a:t>
            </a:r>
            <a:endParaRPr lang="es-ES" sz="1400" dirty="0"/>
          </a:p>
        </p:txBody>
      </p:sp>
      <p:pic>
        <p:nvPicPr>
          <p:cNvPr id="4" name="Imagen 3"/>
          <p:cNvPicPr>
            <a:picLocks noChangeAspect="1"/>
          </p:cNvPicPr>
          <p:nvPr/>
        </p:nvPicPr>
        <p:blipFill>
          <a:blip r:embed="rId2"/>
          <a:stretch>
            <a:fillRect/>
          </a:stretch>
        </p:blipFill>
        <p:spPr>
          <a:xfrm>
            <a:off x="0" y="0"/>
            <a:ext cx="2084590" cy="6858000"/>
          </a:xfrm>
          <a:prstGeom prst="rect">
            <a:avLst/>
          </a:prstGeom>
        </p:spPr>
      </p:pic>
    </p:spTree>
    <p:extLst>
      <p:ext uri="{BB962C8B-B14F-4D97-AF65-F5344CB8AC3E}">
        <p14:creationId xmlns:p14="http://schemas.microsoft.com/office/powerpoint/2010/main" val="26415015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2362696" y="379531"/>
            <a:ext cx="9615944" cy="1603434"/>
          </a:xfrm>
        </p:spPr>
        <p:txBody>
          <a:bodyPr>
            <a:normAutofit fontScale="90000"/>
          </a:bodyPr>
          <a:lstStyle/>
          <a:p>
            <a:r>
              <a:rPr lang="es-ES" dirty="0"/>
              <a:t>Segundo foco de problemas: </a:t>
            </a:r>
            <a:r>
              <a:rPr lang="es-ES" dirty="0" err="1"/>
              <a:t>Leading</a:t>
            </a:r>
            <a:r>
              <a:rPr lang="es-ES" dirty="0"/>
              <a:t> cases que replantean el escenario</a:t>
            </a:r>
            <a:br>
              <a:rPr lang="es-ES" dirty="0"/>
            </a:br>
            <a:r>
              <a:rPr lang="es-ES" i="1" dirty="0"/>
              <a:t>La doctrina </a:t>
            </a:r>
            <a:r>
              <a:rPr lang="es-ES" i="1" dirty="0" err="1"/>
              <a:t>Grafe</a:t>
            </a:r>
            <a:r>
              <a:rPr lang="es-ES" i="1" dirty="0"/>
              <a:t>/</a:t>
            </a:r>
            <a:r>
              <a:rPr lang="es-ES" i="1" dirty="0" err="1"/>
              <a:t>Pohle</a:t>
            </a:r>
            <a:r>
              <a:rPr lang="es-ES" i="1" dirty="0"/>
              <a:t>, Asunto C–298/18</a:t>
            </a:r>
            <a:endParaRPr lang="es-ES" dirty="0">
              <a:solidFill>
                <a:srgbClr val="FF0000"/>
              </a:solidFill>
            </a:endParaRPr>
          </a:p>
        </p:txBody>
      </p:sp>
      <p:grpSp>
        <p:nvGrpSpPr>
          <p:cNvPr id="8" name="Grupo 7"/>
          <p:cNvGrpSpPr/>
          <p:nvPr/>
        </p:nvGrpSpPr>
        <p:grpSpPr>
          <a:xfrm>
            <a:off x="8447133" y="3352701"/>
            <a:ext cx="1944642" cy="1770015"/>
            <a:chOff x="1932033" y="2440035"/>
            <a:chExt cx="1122750" cy="1057546"/>
          </a:xfrm>
        </p:grpSpPr>
        <p:pic>
          <p:nvPicPr>
            <p:cNvPr id="10" name="Picture 8" descr="Care Hand Icon, Outline Style Gráfico por nsit0108 · Creative Fabrica"/>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186" t="31791" r="19055" b="32943"/>
            <a:stretch/>
          </p:blipFill>
          <p:spPr bwMode="auto">
            <a:xfrm>
              <a:off x="1932033" y="3084342"/>
              <a:ext cx="1084917" cy="41323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Accident, bus, crash, daamage, insurance, transportation, vehicle icon -  Download on Iconfinder"/>
            <p:cNvPicPr>
              <a:picLocks noChangeAspect="1" noChangeArrowheads="1"/>
            </p:cNvPicPr>
            <p:nvPr/>
          </p:nvPicPr>
          <p:blipFill>
            <a:blip r:embed="rId3" cstate="print">
              <a:biLevel thresh="75000"/>
              <a:extLst>
                <a:ext uri="{28A0092B-C50C-407E-A947-70E740481C1C}">
                  <a14:useLocalDpi xmlns:a14="http://schemas.microsoft.com/office/drawing/2010/main" val="0"/>
                </a:ext>
              </a:extLst>
            </a:blip>
            <a:srcRect/>
            <a:stretch>
              <a:fillRect/>
            </a:stretch>
          </p:blipFill>
          <p:spPr bwMode="auto">
            <a:xfrm>
              <a:off x="2364047" y="2440035"/>
              <a:ext cx="690736" cy="6907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Grupo 32"/>
          <p:cNvGrpSpPr/>
          <p:nvPr/>
        </p:nvGrpSpPr>
        <p:grpSpPr>
          <a:xfrm>
            <a:off x="630936" y="2596895"/>
            <a:ext cx="7360920" cy="3836052"/>
            <a:chOff x="725824" y="2735719"/>
            <a:chExt cx="5360651" cy="4125464"/>
          </a:xfrm>
        </p:grpSpPr>
        <p:pic>
          <p:nvPicPr>
            <p:cNvPr id="25" name="Imagen 24"/>
            <p:cNvPicPr>
              <a:picLocks noChangeAspect="1"/>
            </p:cNvPicPr>
            <p:nvPr/>
          </p:nvPicPr>
          <p:blipFill>
            <a:blip r:embed="rId4">
              <a:biLevel thresh="75000"/>
            </a:blip>
            <a:stretch>
              <a:fillRect/>
            </a:stretch>
          </p:blipFill>
          <p:spPr>
            <a:xfrm>
              <a:off x="725825" y="2823614"/>
              <a:ext cx="338123" cy="315714"/>
            </a:xfrm>
            <a:prstGeom prst="rect">
              <a:avLst/>
            </a:prstGeom>
          </p:spPr>
        </p:pic>
        <p:sp>
          <p:nvSpPr>
            <p:cNvPr id="26" name="CuadroTexto 25"/>
            <p:cNvSpPr txBox="1"/>
            <p:nvPr/>
          </p:nvSpPr>
          <p:spPr>
            <a:xfrm>
              <a:off x="1208480" y="2735719"/>
              <a:ext cx="4716070" cy="443707"/>
            </a:xfrm>
            <a:prstGeom prst="rect">
              <a:avLst/>
            </a:prstGeom>
            <a:noFill/>
          </p:spPr>
          <p:txBody>
            <a:bodyPr wrap="square" rtlCol="0">
              <a:spAutoFit/>
            </a:bodyPr>
            <a:lstStyle/>
            <a:p>
              <a:r>
                <a:rPr lang="en-GB" sz="1400" dirty="0" smtClean="0"/>
                <a:t>Elementos patrimoniales no sostenibles u obsoletos por “condicionantes externos”</a:t>
              </a:r>
              <a:endParaRPr lang="en-GB" sz="1400" dirty="0"/>
            </a:p>
          </p:txBody>
        </p:sp>
        <p:sp>
          <p:nvSpPr>
            <p:cNvPr id="28" name="CuadroTexto 27"/>
            <p:cNvSpPr txBox="1"/>
            <p:nvPr/>
          </p:nvSpPr>
          <p:spPr>
            <a:xfrm>
              <a:off x="1208480" y="3393914"/>
              <a:ext cx="4877995" cy="2818843"/>
            </a:xfrm>
            <a:prstGeom prst="rect">
              <a:avLst/>
            </a:prstGeom>
            <a:noFill/>
          </p:spPr>
          <p:txBody>
            <a:bodyPr wrap="square" rtlCol="0">
              <a:spAutoFit/>
            </a:bodyPr>
            <a:lstStyle/>
            <a:p>
              <a:pPr algn="just"/>
              <a:r>
                <a:rPr lang="en-GB" sz="1400" i="1" dirty="0"/>
                <a:t>“(...) </a:t>
              </a:r>
              <a:r>
                <a:rPr lang="es-ES" sz="1400" i="1" dirty="0"/>
                <a:t>el hecho de que, debido a </a:t>
              </a:r>
              <a:r>
                <a:rPr lang="es-ES" sz="1400" b="1" i="1" dirty="0"/>
                <a:t>requisitos jurídicos, medioambientales y técnicos</a:t>
              </a:r>
              <a:r>
                <a:rPr lang="es-ES" sz="1400" i="1" dirty="0"/>
                <a:t> impuestos por el poder adjudicador, esta entidad no adquiera dichos medios, propiedad de la entidad económica que ejercía anteriormente esa actividad, no obsta necesariamente a que la reanudación de la actividad pueda calificarse de transmisión de empresa</a:t>
              </a:r>
              <a:r>
                <a:rPr lang="en-US" sz="1400" i="1" dirty="0" smtClean="0"/>
                <a:t>”.</a:t>
              </a:r>
              <a:endParaRPr lang="en-US" sz="1400" i="1" dirty="0"/>
            </a:p>
            <a:p>
              <a:pPr algn="just"/>
              <a:endParaRPr lang="en-US" sz="1400" i="1" dirty="0"/>
            </a:p>
            <a:p>
              <a:pPr algn="just"/>
              <a:r>
                <a:rPr lang="en-US" sz="1400" i="1" dirty="0"/>
                <a:t>“(...) </a:t>
              </a:r>
              <a:r>
                <a:rPr lang="es-ES" sz="1400" i="1" dirty="0"/>
                <a:t>otras </a:t>
              </a:r>
              <a:r>
                <a:rPr lang="es-ES" sz="1400" b="1" i="1" dirty="0"/>
                <a:t>circunstancias de hecho</a:t>
              </a:r>
              <a:r>
                <a:rPr lang="es-ES" sz="1400" i="1" dirty="0"/>
                <a:t>, tales como la contratación de la mayor parte de la plantilla y la continuación sin interrupción de la referida actividad, permitan caracterizar el mantenimiento de la identidad de la entidad económica de que se trata, extremo que corresponde apreciar al tribunal remitente</a:t>
              </a:r>
              <a:r>
                <a:rPr lang="en-US" sz="1400" i="1" dirty="0" smtClean="0"/>
                <a:t>”.</a:t>
              </a:r>
              <a:endParaRPr lang="en-GB" sz="1400" i="1" dirty="0"/>
            </a:p>
          </p:txBody>
        </p:sp>
        <p:sp>
          <p:nvSpPr>
            <p:cNvPr id="30" name="CuadroTexto 29"/>
            <p:cNvSpPr txBox="1"/>
            <p:nvPr/>
          </p:nvSpPr>
          <p:spPr>
            <a:xfrm>
              <a:off x="1208480" y="6600179"/>
              <a:ext cx="3510245" cy="261004"/>
            </a:xfrm>
            <a:prstGeom prst="rect">
              <a:avLst/>
            </a:prstGeom>
            <a:noFill/>
          </p:spPr>
          <p:txBody>
            <a:bodyPr wrap="square" rtlCol="0">
              <a:spAutoFit/>
            </a:bodyPr>
            <a:lstStyle/>
            <a:p>
              <a:r>
                <a:rPr lang="en-GB" sz="1400" dirty="0" smtClean="0"/>
                <a:t>Carentes de Valor</a:t>
              </a:r>
              <a:endParaRPr lang="en-GB" sz="1400" dirty="0"/>
            </a:p>
          </p:txBody>
        </p:sp>
        <p:pic>
          <p:nvPicPr>
            <p:cNvPr id="31" name="Imagen 30"/>
            <p:cNvPicPr>
              <a:picLocks noChangeAspect="1"/>
            </p:cNvPicPr>
            <p:nvPr/>
          </p:nvPicPr>
          <p:blipFill>
            <a:blip r:embed="rId4">
              <a:biLevel thresh="75000"/>
            </a:blip>
            <a:stretch>
              <a:fillRect/>
            </a:stretch>
          </p:blipFill>
          <p:spPr>
            <a:xfrm>
              <a:off x="725824" y="3457801"/>
              <a:ext cx="338123" cy="315714"/>
            </a:xfrm>
            <a:prstGeom prst="rect">
              <a:avLst/>
            </a:prstGeom>
          </p:spPr>
        </p:pic>
        <p:pic>
          <p:nvPicPr>
            <p:cNvPr id="32" name="Imagen 31"/>
            <p:cNvPicPr>
              <a:picLocks noChangeAspect="1"/>
            </p:cNvPicPr>
            <p:nvPr/>
          </p:nvPicPr>
          <p:blipFill>
            <a:blip r:embed="rId4">
              <a:biLevel thresh="75000"/>
            </a:blip>
            <a:stretch>
              <a:fillRect/>
            </a:stretch>
          </p:blipFill>
          <p:spPr>
            <a:xfrm>
              <a:off x="725824" y="5471564"/>
              <a:ext cx="338123" cy="315714"/>
            </a:xfrm>
            <a:prstGeom prst="rect">
              <a:avLst/>
            </a:prstGeom>
          </p:spPr>
        </p:pic>
      </p:grpSp>
      <p:pic>
        <p:nvPicPr>
          <p:cNvPr id="13" name="Imagen 12"/>
          <p:cNvPicPr>
            <a:picLocks noChangeAspect="1"/>
          </p:cNvPicPr>
          <p:nvPr/>
        </p:nvPicPr>
        <p:blipFill>
          <a:blip r:embed="rId4">
            <a:biLevel thresh="75000"/>
          </a:blip>
          <a:stretch>
            <a:fillRect/>
          </a:stretch>
        </p:blipFill>
        <p:spPr>
          <a:xfrm>
            <a:off x="643624" y="6226707"/>
            <a:ext cx="438913" cy="293566"/>
          </a:xfrm>
          <a:prstGeom prst="rect">
            <a:avLst/>
          </a:prstGeom>
        </p:spPr>
      </p:pic>
    </p:spTree>
    <p:extLst>
      <p:ext uri="{BB962C8B-B14F-4D97-AF65-F5344CB8AC3E}">
        <p14:creationId xmlns:p14="http://schemas.microsoft.com/office/powerpoint/2010/main" val="30937257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2321052" y="218852"/>
            <a:ext cx="9317736" cy="1325563"/>
          </a:xfrm>
        </p:spPr>
        <p:txBody>
          <a:bodyPr anchor="t" anchorCtr="0">
            <a:normAutofit fontScale="90000"/>
          </a:bodyPr>
          <a:lstStyle/>
          <a:p>
            <a:pPr marL="361950" indent="-361950">
              <a:lnSpc>
                <a:spcPct val="100000"/>
              </a:lnSpc>
              <a:buFont typeface="+mj-lt"/>
              <a:buAutoNum type="arabicPeriod" startAt="4"/>
            </a:pPr>
            <a:r>
              <a:rPr lang="es-ES" dirty="0"/>
              <a:t>Tercer foco de problemas: La subrogación convencional tras la doctrina </a:t>
            </a:r>
            <a:r>
              <a:rPr lang="es-ES" dirty="0" smtClean="0"/>
              <a:t>Somoza </a:t>
            </a:r>
            <a:r>
              <a:rPr lang="es-ES" i="1" dirty="0" smtClean="0"/>
              <a:t>(i)</a:t>
            </a:r>
            <a:br>
              <a:rPr lang="es-ES" i="1" dirty="0" smtClean="0"/>
            </a:br>
            <a:endParaRPr lang="es-ES" i="1" dirty="0"/>
          </a:p>
        </p:txBody>
      </p:sp>
      <p:sp>
        <p:nvSpPr>
          <p:cNvPr id="3" name="Marcador de contenido 2"/>
          <p:cNvSpPr>
            <a:spLocks noGrp="1"/>
          </p:cNvSpPr>
          <p:nvPr>
            <p:ph idx="1"/>
          </p:nvPr>
        </p:nvSpPr>
        <p:spPr>
          <a:xfrm>
            <a:off x="2237231" y="2499433"/>
            <a:ext cx="9411082" cy="3815642"/>
          </a:xfrm>
        </p:spPr>
        <p:txBody>
          <a:bodyPr>
            <a:noAutofit/>
          </a:bodyPr>
          <a:lstStyle/>
          <a:p>
            <a:pPr marL="285750" indent="-285750" algn="just">
              <a:lnSpc>
                <a:spcPct val="100000"/>
              </a:lnSpc>
              <a:spcBef>
                <a:spcPts val="600"/>
              </a:spcBef>
              <a:spcAft>
                <a:spcPts val="600"/>
              </a:spcAft>
            </a:pPr>
            <a:r>
              <a:rPr lang="es-ES" sz="1800" dirty="0">
                <a:ea typeface="Arial Narrow" panose="020B0606020202030204" pitchFamily="34" charset="0"/>
                <a:cs typeface="Times New Roman" panose="02020603050405020304" pitchFamily="18" charset="0"/>
              </a:rPr>
              <a:t>La </a:t>
            </a:r>
            <a:r>
              <a:rPr lang="es-ES" sz="1800" dirty="0" smtClean="0">
                <a:ea typeface="Arial Narrow" panose="020B0606020202030204" pitchFamily="34" charset="0"/>
                <a:cs typeface="Times New Roman" panose="02020603050405020304" pitchFamily="18" charset="0"/>
              </a:rPr>
              <a:t>metamorfosis del </a:t>
            </a:r>
            <a:r>
              <a:rPr lang="es-ES" sz="1800" dirty="0">
                <a:ea typeface="Arial Narrow" panose="020B0606020202030204" pitchFamily="34" charset="0"/>
                <a:cs typeface="Times New Roman" panose="02020603050405020304" pitchFamily="18" charset="0"/>
              </a:rPr>
              <a:t>concepto de empresa a prestadora de servicios, produce la sucesión de plantillas y, posteriormente, </a:t>
            </a:r>
            <a:r>
              <a:rPr lang="es-ES" sz="1800" b="1" dirty="0">
                <a:ea typeface="Arial Narrow" panose="020B0606020202030204" pitchFamily="34" charset="0"/>
                <a:cs typeface="Times New Roman" panose="02020603050405020304" pitchFamily="18" charset="0"/>
              </a:rPr>
              <a:t>sacude las fuentes de la sucesión de empresa </a:t>
            </a:r>
            <a:r>
              <a:rPr lang="es-ES" sz="1800" dirty="0">
                <a:ea typeface="Arial Narrow" panose="020B0606020202030204" pitchFamily="34" charset="0"/>
                <a:cs typeface="Times New Roman" panose="02020603050405020304" pitchFamily="18" charset="0"/>
              </a:rPr>
              <a:t>(la convencional, puede ser sucesión legal si la actividad descansa esencialmente en la mano de obra) (STJUE Somoza Hermo y STS 873/2918)</a:t>
            </a:r>
          </a:p>
          <a:p>
            <a:pPr marL="285750" indent="-285750" algn="just">
              <a:lnSpc>
                <a:spcPct val="100000"/>
              </a:lnSpc>
              <a:spcBef>
                <a:spcPts val="600"/>
              </a:spcBef>
              <a:spcAft>
                <a:spcPts val="600"/>
              </a:spcAft>
            </a:pPr>
            <a:r>
              <a:rPr lang="es-ES" sz="1800" dirty="0" smtClean="0">
                <a:ea typeface="Arial Narrow" panose="020B0606020202030204" pitchFamily="34" charset="0"/>
                <a:cs typeface="Times New Roman" panose="02020603050405020304" pitchFamily="18" charset="0"/>
              </a:rPr>
              <a:t>Posible </a:t>
            </a:r>
            <a:r>
              <a:rPr lang="es-ES" sz="1800" dirty="0">
                <a:ea typeface="Arial Narrow" panose="020B0606020202030204" pitchFamily="34" charset="0"/>
                <a:cs typeface="Times New Roman" panose="02020603050405020304" pitchFamily="18" charset="0"/>
              </a:rPr>
              <a:t>nuevo “efecto perverso” (AURELIO DESDENTADO)</a:t>
            </a:r>
          </a:p>
          <a:p>
            <a:pPr algn="just">
              <a:lnSpc>
                <a:spcPct val="100000"/>
              </a:lnSpc>
              <a:spcBef>
                <a:spcPts val="600"/>
              </a:spcBef>
              <a:spcAft>
                <a:spcPts val="600"/>
              </a:spcAft>
            </a:pPr>
            <a:r>
              <a:rPr lang="es-ES" sz="1800" dirty="0" smtClean="0">
                <a:ea typeface="Arial Narrow" panose="020B0606020202030204" pitchFamily="34" charset="0"/>
                <a:cs typeface="Times New Roman" panose="02020603050405020304" pitchFamily="18" charset="0"/>
              </a:rPr>
              <a:t>Los </a:t>
            </a:r>
            <a:r>
              <a:rPr lang="es-ES" sz="1800" dirty="0">
                <a:ea typeface="Arial Narrow" panose="020B0606020202030204" pitchFamily="34" charset="0"/>
                <a:cs typeface="Times New Roman" panose="02020603050405020304" pitchFamily="18" charset="0"/>
              </a:rPr>
              <a:t>convenios colectivos de actividades inmaterializadas deberían incluir la sucesión convencional pero no lo hacen (salvo </a:t>
            </a:r>
            <a:r>
              <a:rPr lang="es-ES" sz="1800" i="1" dirty="0">
                <a:ea typeface="Arial Narrow" panose="020B0606020202030204" pitchFamily="34" charset="0"/>
                <a:cs typeface="Times New Roman" panose="02020603050405020304" pitchFamily="18" charset="0"/>
              </a:rPr>
              <a:t>contact center </a:t>
            </a:r>
            <a:r>
              <a:rPr lang="es-ES" sz="1800" dirty="0">
                <a:ea typeface="Arial Narrow" panose="020B0606020202030204" pitchFamily="34" charset="0"/>
                <a:cs typeface="Times New Roman" panose="02020603050405020304" pitchFamily="18" charset="0"/>
              </a:rPr>
              <a:t>o gestión de archivos, en convenio fotografía</a:t>
            </a:r>
            <a:r>
              <a:rPr lang="es-ES" sz="1800" dirty="0" smtClean="0">
                <a:ea typeface="Arial Narrow" panose="020B0606020202030204" pitchFamily="34" charset="0"/>
                <a:cs typeface="Times New Roman" panose="02020603050405020304" pitchFamily="18" charset="0"/>
              </a:rPr>
              <a:t>)</a:t>
            </a:r>
            <a:endParaRPr lang="es-ES" sz="1800" dirty="0">
              <a:ea typeface="Arial Narrow" panose="020B0606020202030204" pitchFamily="34" charset="0"/>
              <a:cs typeface="Times New Roman" panose="02020603050405020304" pitchFamily="18" charset="0"/>
            </a:endParaRP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t="695" b="1111"/>
          <a:stretch/>
        </p:blipFill>
        <p:spPr>
          <a:xfrm>
            <a:off x="0" y="0"/>
            <a:ext cx="2095230" cy="6858000"/>
          </a:xfrm>
          <a:prstGeom prst="rect">
            <a:avLst/>
          </a:prstGeom>
        </p:spPr>
      </p:pic>
    </p:spTree>
    <p:extLst>
      <p:ext uri="{BB962C8B-B14F-4D97-AF65-F5344CB8AC3E}">
        <p14:creationId xmlns:p14="http://schemas.microsoft.com/office/powerpoint/2010/main" val="39604880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2321052" y="218852"/>
            <a:ext cx="9317736" cy="1325563"/>
          </a:xfrm>
        </p:spPr>
        <p:txBody>
          <a:bodyPr anchor="t" anchorCtr="0">
            <a:normAutofit fontScale="90000"/>
          </a:bodyPr>
          <a:lstStyle/>
          <a:p>
            <a:pPr marL="361950" indent="-361950">
              <a:lnSpc>
                <a:spcPct val="100000"/>
              </a:lnSpc>
              <a:buFont typeface="+mj-lt"/>
              <a:buAutoNum type="arabicPeriod" startAt="4"/>
            </a:pPr>
            <a:r>
              <a:rPr lang="es-ES" dirty="0"/>
              <a:t>Tercer foco de problemas: La subrogación convencional tras la doctrina </a:t>
            </a:r>
            <a:r>
              <a:rPr lang="es-ES" dirty="0" smtClean="0"/>
              <a:t>Somoza </a:t>
            </a:r>
            <a:r>
              <a:rPr lang="es-ES" i="1" dirty="0" smtClean="0"/>
              <a:t>(ii)</a:t>
            </a:r>
            <a:br>
              <a:rPr lang="es-ES" i="1" dirty="0" smtClean="0"/>
            </a:br>
            <a:endParaRPr lang="es-ES" i="1" dirty="0"/>
          </a:p>
        </p:txBody>
      </p:sp>
      <p:sp>
        <p:nvSpPr>
          <p:cNvPr id="3" name="Marcador de contenido 2"/>
          <p:cNvSpPr>
            <a:spLocks noGrp="1"/>
          </p:cNvSpPr>
          <p:nvPr>
            <p:ph idx="1"/>
          </p:nvPr>
        </p:nvSpPr>
        <p:spPr>
          <a:xfrm>
            <a:off x="2228439" y="2448877"/>
            <a:ext cx="9335644" cy="3815642"/>
          </a:xfrm>
        </p:spPr>
        <p:txBody>
          <a:bodyPr>
            <a:noAutofit/>
          </a:bodyPr>
          <a:lstStyle/>
          <a:p>
            <a:pPr marL="285750" indent="-285750" algn="just">
              <a:lnSpc>
                <a:spcPct val="100000"/>
              </a:lnSpc>
              <a:spcBef>
                <a:spcPts val="600"/>
              </a:spcBef>
              <a:spcAft>
                <a:spcPts val="600"/>
              </a:spcAft>
            </a:pPr>
            <a:r>
              <a:rPr lang="es-ES" sz="1800" dirty="0" smtClean="0">
                <a:ea typeface="Arial Narrow" panose="020B0606020202030204" pitchFamily="34" charset="0"/>
                <a:cs typeface="Times New Roman" panose="02020603050405020304" pitchFamily="18" charset="0"/>
              </a:rPr>
              <a:t>Solución: Limitar la responsabilidad solidaria del 44.3 ET a la sucesión de empresa clásica por transmisión de industria o, al menos, </a:t>
            </a:r>
            <a:r>
              <a:rPr lang="es-ES" sz="1800" dirty="0" err="1" smtClean="0">
                <a:ea typeface="Arial Narrow" panose="020B0606020202030204" pitchFamily="34" charset="0"/>
                <a:cs typeface="Times New Roman" panose="02020603050405020304" pitchFamily="18" charset="0"/>
              </a:rPr>
              <a:t>inaplicarla</a:t>
            </a:r>
            <a:r>
              <a:rPr lang="es-ES" sz="1800" dirty="0" smtClean="0">
                <a:ea typeface="Arial Narrow" panose="020B0606020202030204" pitchFamily="34" charset="0"/>
                <a:cs typeface="Times New Roman" panose="02020603050405020304" pitchFamily="18" charset="0"/>
              </a:rPr>
              <a:t> cuando haya una sucesión de empresa legal  producida como consecuencia del cumplimiento de la subrogación convencional. </a:t>
            </a:r>
          </a:p>
          <a:p>
            <a:pPr marL="285750" indent="-285750" algn="just">
              <a:lnSpc>
                <a:spcPct val="100000"/>
              </a:lnSpc>
              <a:spcBef>
                <a:spcPts val="600"/>
              </a:spcBef>
              <a:spcAft>
                <a:spcPts val="600"/>
              </a:spcAft>
            </a:pPr>
            <a:r>
              <a:rPr lang="es-ES" sz="1800" dirty="0" smtClean="0">
                <a:ea typeface="Arial Narrow" panose="020B0606020202030204" pitchFamily="34" charset="0"/>
                <a:cs typeface="Times New Roman" panose="02020603050405020304" pitchFamily="18" charset="0"/>
              </a:rPr>
              <a:t>Doctrina </a:t>
            </a:r>
            <a:r>
              <a:rPr lang="es-ES" sz="1800" dirty="0">
                <a:ea typeface="Arial Narrow" panose="020B0606020202030204" pitchFamily="34" charset="0"/>
                <a:cs typeface="Times New Roman" panose="02020603050405020304" pitchFamily="18" charset="0"/>
              </a:rPr>
              <a:t>post-Somoza </a:t>
            </a:r>
          </a:p>
          <a:p>
            <a:pPr marL="742950" lvl="1" indent="-285750" algn="just">
              <a:lnSpc>
                <a:spcPct val="100000"/>
              </a:lnSpc>
              <a:spcBef>
                <a:spcPts val="600"/>
              </a:spcBef>
              <a:spcAft>
                <a:spcPts val="600"/>
              </a:spcAft>
            </a:pPr>
            <a:r>
              <a:rPr lang="es-ES" sz="1800" dirty="0">
                <a:ea typeface="Arial Narrow" panose="020B0606020202030204" pitchFamily="34" charset="0"/>
                <a:cs typeface="Times New Roman" panose="02020603050405020304" pitchFamily="18" charset="0"/>
              </a:rPr>
              <a:t>Carga de la prueba (STS 8/09/2021</a:t>
            </a:r>
            <a:r>
              <a:rPr lang="es-ES" sz="1800" dirty="0" smtClean="0">
                <a:ea typeface="Arial Narrow" panose="020B0606020202030204" pitchFamily="34" charset="0"/>
                <a:cs typeface="Times New Roman" panose="02020603050405020304" pitchFamily="18" charset="0"/>
              </a:rPr>
              <a:t>)</a:t>
            </a:r>
            <a:endParaRPr lang="es-ES" sz="1800" dirty="0">
              <a:ea typeface="Arial Narrow" panose="020B0606020202030204" pitchFamily="34" charset="0"/>
              <a:cs typeface="Times New Roman" panose="02020603050405020304" pitchFamily="18" charset="0"/>
            </a:endParaRPr>
          </a:p>
          <a:p>
            <a:pPr marL="742950" lvl="1" indent="-285750" algn="just">
              <a:lnSpc>
                <a:spcPct val="100000"/>
              </a:lnSpc>
              <a:spcBef>
                <a:spcPts val="600"/>
              </a:spcBef>
              <a:spcAft>
                <a:spcPts val="600"/>
              </a:spcAft>
            </a:pPr>
            <a:r>
              <a:rPr lang="es-ES" sz="1800" dirty="0">
                <a:ea typeface="Arial Narrow" panose="020B0606020202030204" pitchFamily="34" charset="0"/>
                <a:cs typeface="Times New Roman" panose="02020603050405020304" pitchFamily="18" charset="0"/>
              </a:rPr>
              <a:t>Subrogación convencional tras la disminución del alcance del servicio (procede subrogar y, posteriormente despedir por causas objetivas) STS 29 de marzo de 2022</a:t>
            </a:r>
          </a:p>
          <a:p>
            <a:pPr marL="742950" lvl="1" indent="-285750" algn="just">
              <a:lnSpc>
                <a:spcPct val="100000"/>
              </a:lnSpc>
              <a:spcBef>
                <a:spcPts val="600"/>
              </a:spcBef>
              <a:spcAft>
                <a:spcPts val="600"/>
              </a:spcAft>
            </a:pPr>
            <a:r>
              <a:rPr lang="es-ES" sz="1800" dirty="0">
                <a:ea typeface="Arial Narrow" panose="020B0606020202030204" pitchFamily="34" charset="0"/>
                <a:cs typeface="Times New Roman" panose="02020603050405020304" pitchFamily="18" charset="0"/>
              </a:rPr>
              <a:t>Falta de cumplimiento “relevante” de obligaciones formales. STS 818/2020 y STS </a:t>
            </a:r>
            <a:r>
              <a:rPr lang="en-GB" sz="1800" dirty="0"/>
              <a:t>2788/2023, </a:t>
            </a:r>
            <a:r>
              <a:rPr lang="en-GB" sz="1800" i="1" dirty="0"/>
              <a:t>de 15 de junio de 2023 </a:t>
            </a:r>
            <a:r>
              <a:rPr lang="en-GB" sz="1800" dirty="0"/>
              <a:t>(rec. 1657/2022), caso Gestagua</a:t>
            </a: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t="695" b="1111"/>
          <a:stretch/>
        </p:blipFill>
        <p:spPr>
          <a:xfrm>
            <a:off x="0" y="0"/>
            <a:ext cx="2095230" cy="6858000"/>
          </a:xfrm>
          <a:prstGeom prst="rect">
            <a:avLst/>
          </a:prstGeom>
        </p:spPr>
      </p:pic>
    </p:spTree>
    <p:extLst>
      <p:ext uri="{BB962C8B-B14F-4D97-AF65-F5344CB8AC3E}">
        <p14:creationId xmlns:p14="http://schemas.microsoft.com/office/powerpoint/2010/main" val="31367096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2137115" y="383255"/>
            <a:ext cx="10260622" cy="1571595"/>
          </a:xfrm>
        </p:spPr>
        <p:txBody>
          <a:bodyPr anchor="t" anchorCtr="0">
            <a:normAutofit fontScale="90000"/>
          </a:bodyPr>
          <a:lstStyle/>
          <a:p>
            <a:pPr marL="447675" indent="-447675">
              <a:lnSpc>
                <a:spcPct val="100000"/>
              </a:lnSpc>
              <a:buFont typeface="+mj-lt"/>
              <a:buAutoNum type="arabicPeriod" startAt="5"/>
            </a:pPr>
            <a:r>
              <a:rPr lang="es-ES" dirty="0"/>
              <a:t>Cuarto foco de problemas: ¿Adscripción y subrogación parcial?</a:t>
            </a:r>
            <a:br>
              <a:rPr lang="es-ES" dirty="0"/>
            </a:br>
            <a:r>
              <a:rPr lang="es-ES" dirty="0" smtClean="0"/>
              <a:t>doctrina </a:t>
            </a:r>
            <a:r>
              <a:rPr lang="es-ES" dirty="0"/>
              <a:t>ISS Facility Services</a:t>
            </a:r>
            <a:br>
              <a:rPr lang="es-ES" dirty="0"/>
            </a:br>
            <a:r>
              <a:rPr lang="es-ES" i="1" dirty="0" smtClean="0"/>
              <a:t/>
            </a:r>
            <a:br>
              <a:rPr lang="es-ES" i="1" dirty="0" smtClean="0"/>
            </a:br>
            <a:endParaRPr lang="es-ES" i="1" dirty="0"/>
          </a:p>
        </p:txBody>
      </p:sp>
      <p:grpSp>
        <p:nvGrpSpPr>
          <p:cNvPr id="4" name="Grupo 3"/>
          <p:cNvGrpSpPr/>
          <p:nvPr/>
        </p:nvGrpSpPr>
        <p:grpSpPr>
          <a:xfrm>
            <a:off x="2344102" y="2461108"/>
            <a:ext cx="9691842" cy="4330279"/>
            <a:chOff x="1092832" y="2452316"/>
            <a:chExt cx="8214118" cy="4330279"/>
          </a:xfrm>
        </p:grpSpPr>
        <p:sp>
          <p:nvSpPr>
            <p:cNvPr id="12" name="Rectángulo 11"/>
            <p:cNvSpPr/>
            <p:nvPr/>
          </p:nvSpPr>
          <p:spPr>
            <a:xfrm>
              <a:off x="1099669" y="2452316"/>
              <a:ext cx="8207281" cy="584775"/>
            </a:xfrm>
            <a:prstGeom prst="rect">
              <a:avLst/>
            </a:prstGeom>
          </p:spPr>
          <p:txBody>
            <a:bodyPr wrap="square">
              <a:spAutoFit/>
            </a:bodyPr>
            <a:lstStyle/>
            <a:p>
              <a:r>
                <a:rPr lang="es-ES" sz="1600" b="1" dirty="0" err="1" smtClean="0"/>
                <a:t>STJUE</a:t>
              </a:r>
              <a:r>
                <a:rPr lang="es-ES" sz="1600" b="1" dirty="0" smtClean="0"/>
                <a:t> 16/03/2020, </a:t>
              </a:r>
              <a:r>
                <a:rPr lang="es-ES" sz="1600" b="1" dirty="0" err="1" smtClean="0"/>
                <a:t>ISS</a:t>
              </a:r>
              <a:r>
                <a:rPr lang="es-ES" sz="1600" b="1" dirty="0" smtClean="0"/>
                <a:t> </a:t>
              </a:r>
              <a:r>
                <a:rPr lang="es-ES" sz="1600" b="1" dirty="0" err="1" smtClean="0"/>
                <a:t>Facility</a:t>
              </a:r>
              <a:r>
                <a:rPr lang="es-ES" sz="1600" b="1" dirty="0" smtClean="0"/>
                <a:t> </a:t>
              </a:r>
              <a:r>
                <a:rPr lang="es-ES" sz="1600" b="1" dirty="0" err="1" smtClean="0"/>
                <a:t>Services</a:t>
              </a:r>
              <a:r>
                <a:rPr lang="es-ES" sz="1600" b="1" dirty="0" smtClean="0"/>
                <a:t>, C-344/18 y </a:t>
              </a:r>
              <a:r>
                <a:rPr lang="es-ES" sz="1600" b="1" dirty="0" err="1" smtClean="0"/>
                <a:t>STJUE</a:t>
              </a:r>
              <a:r>
                <a:rPr lang="es-ES" sz="1600" b="1" dirty="0" smtClean="0"/>
                <a:t> 16/02/23 C-675/21, </a:t>
              </a:r>
              <a:r>
                <a:rPr lang="es-ES" sz="1600" b="1" dirty="0" err="1" smtClean="0"/>
                <a:t>Strong</a:t>
              </a:r>
              <a:r>
                <a:rPr lang="es-ES" sz="1600" b="1" dirty="0" smtClean="0"/>
                <a:t> </a:t>
              </a:r>
              <a:r>
                <a:rPr lang="es-ES" sz="1600" b="1" dirty="0" err="1" smtClean="0"/>
                <a:t>Charon</a:t>
              </a:r>
              <a:r>
                <a:rPr lang="es-ES" sz="1600" b="1" dirty="0" smtClean="0"/>
                <a:t>.</a:t>
              </a:r>
              <a:endParaRPr lang="en-GB" sz="1600" b="1" dirty="0"/>
            </a:p>
          </p:txBody>
        </p:sp>
        <p:grpSp>
          <p:nvGrpSpPr>
            <p:cNvPr id="23" name="Grupo 22"/>
            <p:cNvGrpSpPr/>
            <p:nvPr/>
          </p:nvGrpSpPr>
          <p:grpSpPr>
            <a:xfrm>
              <a:off x="1092832" y="2976689"/>
              <a:ext cx="7864501" cy="3805906"/>
              <a:chOff x="1102357" y="3119564"/>
              <a:chExt cx="7864501" cy="3805906"/>
            </a:xfrm>
          </p:grpSpPr>
          <p:sp>
            <p:nvSpPr>
              <p:cNvPr id="13" name="Rectángulo 12"/>
              <p:cNvSpPr/>
              <p:nvPr/>
            </p:nvSpPr>
            <p:spPr>
              <a:xfrm>
                <a:off x="1102357" y="3119564"/>
                <a:ext cx="7700561" cy="738664"/>
              </a:xfrm>
              <a:prstGeom prst="rect">
                <a:avLst/>
              </a:prstGeom>
            </p:spPr>
            <p:txBody>
              <a:bodyPr wrap="square">
                <a:spAutoFit/>
              </a:bodyPr>
              <a:lstStyle/>
              <a:p>
                <a:pPr marL="285750" indent="-285750" algn="just">
                  <a:buFont typeface="Arial" panose="020B0604020202020204" pitchFamily="34" charset="0"/>
                  <a:buChar char="•"/>
                </a:pPr>
                <a:r>
                  <a:rPr lang="en-GB" sz="1400" dirty="0" smtClean="0"/>
                  <a:t>La posibilidad de adscripción parcial puede llevar a la asunción parcial de los </a:t>
                </a:r>
                <a:r>
                  <a:rPr lang="en-GB" sz="1400" dirty="0" err="1" smtClean="0"/>
                  <a:t>empleados</a:t>
                </a:r>
                <a:r>
                  <a:rPr lang="en-GB" sz="1400" dirty="0" smtClean="0"/>
                  <a:t>, no </a:t>
                </a:r>
                <a:r>
                  <a:rPr lang="en-GB" sz="1400" dirty="0" err="1" smtClean="0"/>
                  <a:t>imponer</a:t>
                </a:r>
                <a:r>
                  <a:rPr lang="en-GB" sz="1400" dirty="0" smtClean="0"/>
                  <a:t> al </a:t>
                </a:r>
                <a:r>
                  <a:rPr lang="en-GB" sz="1400" dirty="0" err="1" smtClean="0"/>
                  <a:t>cesionario</a:t>
                </a:r>
                <a:r>
                  <a:rPr lang="en-GB" sz="1400" dirty="0" smtClean="0"/>
                  <a:t> </a:t>
                </a:r>
                <a:r>
                  <a:rPr lang="en-GB" sz="1400" dirty="0" err="1" smtClean="0"/>
                  <a:t>obligaciones</a:t>
                </a:r>
                <a:r>
                  <a:rPr lang="en-GB" sz="1400" dirty="0" smtClean="0"/>
                  <a:t> </a:t>
                </a:r>
                <a:r>
                  <a:rPr lang="en-GB" sz="1400" dirty="0" err="1" smtClean="0"/>
                  <a:t>mayores</a:t>
                </a:r>
                <a:r>
                  <a:rPr lang="en-GB" sz="1400" dirty="0" smtClean="0"/>
                  <a:t> (</a:t>
                </a:r>
                <a:r>
                  <a:rPr lang="en-GB" sz="1400" dirty="0" err="1" smtClean="0"/>
                  <a:t>apdo</a:t>
                </a:r>
                <a:r>
                  <a:rPr lang="en-GB" sz="1400" dirty="0" smtClean="0"/>
                  <a:t>. 34 </a:t>
                </a:r>
                <a:r>
                  <a:rPr lang="en-GB" sz="1400" dirty="0" err="1" smtClean="0"/>
                  <a:t>Artículo</a:t>
                </a:r>
                <a:r>
                  <a:rPr lang="en-GB" sz="1400" dirty="0" smtClean="0"/>
                  <a:t> 16 </a:t>
                </a:r>
                <a:r>
                  <a:rPr lang="en-GB" sz="1400" dirty="0" err="1" smtClean="0"/>
                  <a:t>CDFUE</a:t>
                </a:r>
                <a:r>
                  <a:rPr lang="en-GB" sz="1400" dirty="0" smtClean="0"/>
                  <a:t>).</a:t>
                </a:r>
                <a:endParaRPr lang="en-GB" sz="1400" dirty="0"/>
              </a:p>
            </p:txBody>
          </p:sp>
          <p:sp>
            <p:nvSpPr>
              <p:cNvPr id="14" name="Rectángulo 13"/>
              <p:cNvSpPr/>
              <p:nvPr/>
            </p:nvSpPr>
            <p:spPr>
              <a:xfrm>
                <a:off x="1102357" y="3788978"/>
                <a:ext cx="7700560" cy="523220"/>
              </a:xfrm>
              <a:prstGeom prst="rect">
                <a:avLst/>
              </a:prstGeom>
            </p:spPr>
            <p:txBody>
              <a:bodyPr wrap="square">
                <a:spAutoFit/>
              </a:bodyPr>
              <a:lstStyle/>
              <a:p>
                <a:pPr marL="285750" indent="-285750" algn="just">
                  <a:buFont typeface="Arial" panose="020B0604020202020204" pitchFamily="34" charset="0"/>
                  <a:buChar char="•"/>
                </a:pPr>
                <a:r>
                  <a:rPr lang="en-GB" sz="1400" dirty="0" smtClean="0"/>
                  <a:t>Este tipo de situaciones puede darse con mayor frecuencia en actividades basadas en medios inmateriales</a:t>
                </a:r>
                <a:endParaRPr lang="en-GB" sz="1400" dirty="0"/>
              </a:p>
            </p:txBody>
          </p:sp>
          <p:sp>
            <p:nvSpPr>
              <p:cNvPr id="15" name="Rectángulo 14"/>
              <p:cNvSpPr/>
              <p:nvPr/>
            </p:nvSpPr>
            <p:spPr>
              <a:xfrm>
                <a:off x="1313314" y="6186806"/>
                <a:ext cx="7278647" cy="738664"/>
              </a:xfrm>
              <a:prstGeom prst="rect">
                <a:avLst/>
              </a:prstGeom>
            </p:spPr>
            <p:txBody>
              <a:bodyPr wrap="square">
                <a:spAutoFit/>
              </a:bodyPr>
              <a:lstStyle/>
              <a:p>
                <a:pPr algn="just"/>
                <a:r>
                  <a:rPr lang="en-GB" sz="1400" dirty="0" smtClean="0"/>
                  <a:t>La jurisprudencia debe adaptarse en España y son necesarios nuevos marcos legales que refuercen los derechos de información de los trabajadores y del cesionario</a:t>
                </a:r>
                <a:endParaRPr lang="en-GB" sz="1400" dirty="0"/>
              </a:p>
            </p:txBody>
          </p:sp>
          <p:sp>
            <p:nvSpPr>
              <p:cNvPr id="17" name="Rectángulo 16"/>
              <p:cNvSpPr/>
              <p:nvPr/>
            </p:nvSpPr>
            <p:spPr>
              <a:xfrm>
                <a:off x="1109194" y="4332556"/>
                <a:ext cx="7693724" cy="523220"/>
              </a:xfrm>
              <a:prstGeom prst="rect">
                <a:avLst/>
              </a:prstGeom>
            </p:spPr>
            <p:txBody>
              <a:bodyPr wrap="square">
                <a:spAutoFit/>
              </a:bodyPr>
              <a:lstStyle/>
              <a:p>
                <a:pPr marL="285750" indent="-285750" algn="just">
                  <a:buFont typeface="Arial" panose="020B0604020202020204" pitchFamily="34" charset="0"/>
                  <a:buChar char="•"/>
                </a:pPr>
                <a:r>
                  <a:rPr lang="en-GB" sz="1400" dirty="0" smtClean="0"/>
                  <a:t>Jurisprudencia de adscripción total vigente: STS 27 de junio 1983 y 19 de mayo de 1987</a:t>
                </a:r>
                <a:endParaRPr lang="en-GB" sz="1400" dirty="0"/>
              </a:p>
            </p:txBody>
          </p:sp>
          <p:sp>
            <p:nvSpPr>
              <p:cNvPr id="18" name="Rectángulo 17"/>
              <p:cNvSpPr/>
              <p:nvPr/>
            </p:nvSpPr>
            <p:spPr>
              <a:xfrm>
                <a:off x="1109194" y="4896492"/>
                <a:ext cx="7857664" cy="1169551"/>
              </a:xfrm>
              <a:prstGeom prst="rect">
                <a:avLst/>
              </a:prstGeom>
            </p:spPr>
            <p:txBody>
              <a:bodyPr wrap="square">
                <a:spAutoFit/>
              </a:bodyPr>
              <a:lstStyle/>
              <a:p>
                <a:pPr marL="285750" indent="-285750" algn="just">
                  <a:buFont typeface="Arial" panose="020B0604020202020204" pitchFamily="34" charset="0"/>
                  <a:buChar char="•"/>
                </a:pPr>
                <a:r>
                  <a:rPr lang="en-GB" sz="1400" dirty="0" err="1" smtClean="0"/>
                  <a:t>Servicios</a:t>
                </a:r>
                <a:r>
                  <a:rPr lang="en-GB" sz="1400" dirty="0" smtClean="0"/>
                  <a:t> </a:t>
                </a:r>
                <a:r>
                  <a:rPr lang="en-GB" sz="1400" dirty="0" err="1" smtClean="0"/>
                  <a:t>transversales</a:t>
                </a:r>
                <a:r>
                  <a:rPr lang="en-GB" sz="1400" dirty="0" smtClean="0"/>
                  <a:t> o </a:t>
                </a:r>
                <a:r>
                  <a:rPr lang="en-GB" sz="1400" dirty="0" err="1" smtClean="0"/>
                  <a:t>centrales</a:t>
                </a:r>
                <a:r>
                  <a:rPr lang="en-GB" sz="1400" dirty="0" smtClean="0"/>
                  <a:t> (</a:t>
                </a:r>
                <a:r>
                  <a:rPr lang="en-GB" sz="1400" dirty="0" err="1" smtClean="0"/>
                  <a:t>STS</a:t>
                </a:r>
                <a:r>
                  <a:rPr lang="en-GB" sz="1400" dirty="0" smtClean="0"/>
                  <a:t> Canarias 16/05/11; Cataluña 23/07/19)</a:t>
                </a:r>
              </a:p>
              <a:p>
                <a:pPr marL="285750" indent="-285750" algn="just">
                  <a:buFont typeface="Arial" panose="020B0604020202020204" pitchFamily="34" charset="0"/>
                  <a:buChar char="•"/>
                </a:pPr>
                <a:endParaRPr lang="en-GB" sz="1400" dirty="0" smtClean="0"/>
              </a:p>
              <a:p>
                <a:pPr marL="285750" indent="-285750" algn="just">
                  <a:buFont typeface="Arial" panose="020B0604020202020204" pitchFamily="34" charset="0"/>
                  <a:buChar char="•"/>
                </a:pPr>
                <a:r>
                  <a:rPr lang="en-GB" sz="1400" dirty="0" err="1" smtClean="0"/>
                  <a:t>Adscripción</a:t>
                </a:r>
                <a:r>
                  <a:rPr lang="en-GB" sz="1400" dirty="0" smtClean="0"/>
                  <a:t> </a:t>
                </a:r>
                <a:r>
                  <a:rPr lang="en-GB" sz="1400" dirty="0"/>
                  <a:t>total o </a:t>
                </a:r>
                <a:r>
                  <a:rPr lang="en-GB" sz="1400" dirty="0" err="1"/>
                  <a:t>mayoritaria</a:t>
                </a:r>
                <a:r>
                  <a:rPr lang="en-GB" sz="1400" dirty="0"/>
                  <a:t> </a:t>
                </a:r>
                <a:r>
                  <a:rPr lang="en-GB" sz="1400" dirty="0" smtClean="0"/>
                  <a:t>(</a:t>
                </a:r>
                <a:r>
                  <a:rPr lang="en-GB" sz="1400" dirty="0" err="1" smtClean="0"/>
                  <a:t>STS</a:t>
                </a:r>
                <a:r>
                  <a:rPr lang="en-GB" sz="1400" dirty="0" smtClean="0"/>
                  <a:t> 17/07/1988; </a:t>
                </a:r>
                <a:r>
                  <a:rPr lang="en-GB" sz="1400" dirty="0" err="1" smtClean="0"/>
                  <a:t>STSJ</a:t>
                </a:r>
                <a:r>
                  <a:rPr lang="en-GB" sz="1400" dirty="0" smtClean="0"/>
                  <a:t> Madrid 13/04/2021 y 2/02/22)</a:t>
                </a:r>
              </a:p>
              <a:p>
                <a:pPr marL="285750" indent="-285750" algn="just">
                  <a:buFont typeface="Arial" panose="020B0604020202020204" pitchFamily="34" charset="0"/>
                  <a:buChar char="•"/>
                </a:pPr>
                <a:endParaRPr lang="en-GB" sz="1400" dirty="0" smtClean="0"/>
              </a:p>
              <a:p>
                <a:pPr marL="285750" indent="-285750" algn="just">
                  <a:buFont typeface="Arial" panose="020B0604020202020204" pitchFamily="34" charset="0"/>
                  <a:buChar char="•"/>
                </a:pPr>
                <a:r>
                  <a:rPr lang="en-GB" sz="1400" dirty="0" err="1" smtClean="0"/>
                  <a:t>Subrogación</a:t>
                </a:r>
                <a:r>
                  <a:rPr lang="en-GB" sz="1400" dirty="0" smtClean="0"/>
                  <a:t> </a:t>
                </a:r>
                <a:r>
                  <a:rPr lang="en-GB" sz="1400" dirty="0" err="1" smtClean="0"/>
                  <a:t>parcial</a:t>
                </a:r>
                <a:r>
                  <a:rPr lang="en-GB" sz="1400" dirty="0" smtClean="0"/>
                  <a:t> (</a:t>
                </a:r>
                <a:r>
                  <a:rPr lang="en-GB" sz="1400" dirty="0" err="1" smtClean="0"/>
                  <a:t>STS</a:t>
                </a:r>
                <a:r>
                  <a:rPr lang="en-GB" sz="1400" dirty="0" smtClean="0"/>
                  <a:t> 18/09/2000; </a:t>
                </a:r>
                <a:r>
                  <a:rPr lang="en-GB" sz="1400" dirty="0" err="1" smtClean="0"/>
                  <a:t>STSJ</a:t>
                </a:r>
                <a:r>
                  <a:rPr lang="en-GB" sz="1400" dirty="0" smtClean="0"/>
                  <a:t> Andalucía 7/05/15; </a:t>
                </a:r>
                <a:r>
                  <a:rPr lang="en-GB" sz="1400" dirty="0" err="1" smtClean="0"/>
                  <a:t>Murcian</a:t>
                </a:r>
                <a:r>
                  <a:rPr lang="en-GB" sz="1400" dirty="0" smtClean="0"/>
                  <a:t> 26/09/18) </a:t>
                </a:r>
                <a:endParaRPr lang="en-GB" sz="1400" dirty="0"/>
              </a:p>
            </p:txBody>
          </p:sp>
          <p:sp>
            <p:nvSpPr>
              <p:cNvPr id="21" name="Rectángulo 20"/>
              <p:cNvSpPr/>
              <p:nvPr/>
            </p:nvSpPr>
            <p:spPr>
              <a:xfrm>
                <a:off x="1397184" y="5752816"/>
                <a:ext cx="6009967" cy="307777"/>
              </a:xfrm>
              <a:prstGeom prst="rect">
                <a:avLst/>
              </a:prstGeom>
            </p:spPr>
            <p:txBody>
              <a:bodyPr wrap="square">
                <a:spAutoFit/>
              </a:bodyPr>
              <a:lstStyle/>
              <a:p>
                <a:endParaRPr lang="es-ES" sz="1400" b="1" dirty="0">
                  <a:solidFill>
                    <a:srgbClr val="FF0000"/>
                  </a:solidFill>
                </a:endParaRPr>
              </a:p>
            </p:txBody>
          </p:sp>
        </p:grpSp>
      </p:grpSp>
      <p:pic>
        <p:nvPicPr>
          <p:cNvPr id="5" name="Imagen 4"/>
          <p:cNvPicPr>
            <a:picLocks noChangeAspect="1"/>
          </p:cNvPicPr>
          <p:nvPr/>
        </p:nvPicPr>
        <p:blipFill>
          <a:blip r:embed="rId2"/>
          <a:stretch>
            <a:fillRect/>
          </a:stretch>
        </p:blipFill>
        <p:spPr>
          <a:xfrm>
            <a:off x="0" y="2379"/>
            <a:ext cx="2137115" cy="6855621"/>
          </a:xfrm>
          <a:prstGeom prst="rect">
            <a:avLst/>
          </a:prstGeom>
        </p:spPr>
      </p:pic>
    </p:spTree>
    <p:extLst>
      <p:ext uri="{BB962C8B-B14F-4D97-AF65-F5344CB8AC3E}">
        <p14:creationId xmlns:p14="http://schemas.microsoft.com/office/powerpoint/2010/main" val="10143292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2321814" y="275505"/>
            <a:ext cx="9517762" cy="1325563"/>
          </a:xfrm>
        </p:spPr>
        <p:txBody>
          <a:bodyPr>
            <a:normAutofit fontScale="90000"/>
          </a:bodyPr>
          <a:lstStyle/>
          <a:p>
            <a:r>
              <a:rPr lang="es-ES" dirty="0" err="1"/>
              <a:t>STS</a:t>
            </a:r>
            <a:r>
              <a:rPr lang="es-ES" dirty="0"/>
              <a:t> </a:t>
            </a:r>
            <a:r>
              <a:rPr lang="es-ES" dirty="0" smtClean="0"/>
              <a:t>437/2023</a:t>
            </a:r>
            <a:r>
              <a:rPr lang="es-ES" dirty="0"/>
              <a:t>, de 15 de junio de 2023 (rec. 1657/2022). La subrogación parcial planea en el supuesto</a:t>
            </a:r>
          </a:p>
        </p:txBody>
      </p:sp>
      <p:grpSp>
        <p:nvGrpSpPr>
          <p:cNvPr id="5" name="Grupo 4"/>
          <p:cNvGrpSpPr/>
          <p:nvPr/>
        </p:nvGrpSpPr>
        <p:grpSpPr>
          <a:xfrm>
            <a:off x="632556" y="2660821"/>
            <a:ext cx="10892693" cy="3614184"/>
            <a:chOff x="1727932" y="2104181"/>
            <a:chExt cx="8758069" cy="3242682"/>
          </a:xfrm>
        </p:grpSpPr>
        <p:pic>
          <p:nvPicPr>
            <p:cNvPr id="6" name="Imagen 5"/>
            <p:cNvPicPr>
              <a:picLocks noChangeAspect="1"/>
            </p:cNvPicPr>
            <p:nvPr/>
          </p:nvPicPr>
          <p:blipFill>
            <a:blip r:embed="rId2">
              <a:biLevel thresh="75000"/>
            </a:blip>
            <a:stretch>
              <a:fillRect/>
            </a:stretch>
          </p:blipFill>
          <p:spPr>
            <a:xfrm>
              <a:off x="1727932" y="2104181"/>
              <a:ext cx="461969" cy="432481"/>
            </a:xfrm>
            <a:prstGeom prst="rect">
              <a:avLst/>
            </a:prstGeom>
          </p:spPr>
        </p:pic>
        <p:sp>
          <p:nvSpPr>
            <p:cNvPr id="7" name="Rectángulo 6"/>
            <p:cNvSpPr/>
            <p:nvPr/>
          </p:nvSpPr>
          <p:spPr>
            <a:xfrm>
              <a:off x="2189899" y="2104181"/>
              <a:ext cx="8259199" cy="738664"/>
            </a:xfrm>
            <a:prstGeom prst="rect">
              <a:avLst/>
            </a:prstGeom>
          </p:spPr>
          <p:txBody>
            <a:bodyPr wrap="square">
              <a:spAutoFit/>
            </a:bodyPr>
            <a:lstStyle/>
            <a:p>
              <a:pPr algn="just"/>
              <a:r>
                <a:rPr lang="es-ES" sz="1400" i="1" dirty="0" smtClean="0"/>
                <a:t>“(...) atendidas </a:t>
              </a:r>
              <a:r>
                <a:rPr lang="es-ES" sz="1400" i="1" dirty="0"/>
                <a:t>las circunstancias concurrentes del caso, </a:t>
              </a:r>
              <a:r>
                <a:rPr lang="es-ES" sz="1400" i="1" dirty="0" smtClean="0"/>
                <a:t>era esencial </a:t>
              </a:r>
              <a:r>
                <a:rPr lang="es-ES" sz="1400" i="1" dirty="0"/>
                <a:t>o imprescindible que la empresa saliente comunicase a la entrante la jornada y el horario </a:t>
              </a:r>
              <a:r>
                <a:rPr lang="es-ES" sz="1400" i="1" dirty="0" smtClean="0"/>
                <a:t>del trabajador”. </a:t>
              </a:r>
              <a:endParaRPr lang="en-GB" sz="1400" i="1" dirty="0"/>
            </a:p>
          </p:txBody>
        </p:sp>
        <p:pic>
          <p:nvPicPr>
            <p:cNvPr id="8" name="Imagen 7"/>
            <p:cNvPicPr>
              <a:picLocks noChangeAspect="1"/>
            </p:cNvPicPr>
            <p:nvPr/>
          </p:nvPicPr>
          <p:blipFill>
            <a:blip r:embed="rId2">
              <a:biLevel thresh="75000"/>
            </a:blip>
            <a:stretch>
              <a:fillRect/>
            </a:stretch>
          </p:blipFill>
          <p:spPr>
            <a:xfrm>
              <a:off x="1727932" y="2944443"/>
              <a:ext cx="461969" cy="432481"/>
            </a:xfrm>
            <a:prstGeom prst="rect">
              <a:avLst/>
            </a:prstGeom>
          </p:spPr>
        </p:pic>
        <p:sp>
          <p:nvSpPr>
            <p:cNvPr id="9" name="Rectángulo 8"/>
            <p:cNvSpPr/>
            <p:nvPr/>
          </p:nvSpPr>
          <p:spPr>
            <a:xfrm>
              <a:off x="2189899" y="2944443"/>
              <a:ext cx="8296102" cy="2402420"/>
            </a:xfrm>
            <a:prstGeom prst="rect">
              <a:avLst/>
            </a:prstGeom>
          </p:spPr>
          <p:txBody>
            <a:bodyPr wrap="square">
              <a:spAutoFit/>
            </a:bodyPr>
            <a:lstStyle/>
            <a:p>
              <a:pPr algn="just"/>
              <a:r>
                <a:rPr lang="es-ES" sz="1400" i="1" dirty="0" smtClean="0"/>
                <a:t>“Y </a:t>
              </a:r>
              <a:r>
                <a:rPr lang="es-ES" sz="1400" i="1" dirty="0"/>
                <a:t>lo era porque, en la empresa saliente, </a:t>
              </a:r>
              <a:r>
                <a:rPr lang="es-ES" sz="1400" b="1" i="1" u="sng" dirty="0"/>
                <a:t>el trabajador no dedicaba la totalidad de su jornada de cuarenta horas semanales a la adjudicación realizada</a:t>
              </a:r>
              <a:r>
                <a:rPr lang="es-ES" sz="1400" i="1" dirty="0"/>
                <a:t> en favor de aquella por el Ayuntamiento de Velilla de Jiloca, toda vez que el empleado también prestaba servicios para la empresa saliente en las localidades de Alhama de Aragón, Ateca, Illueca e Ibdes. </a:t>
              </a:r>
              <a:r>
                <a:rPr lang="es-ES" sz="1400" b="1" i="1" u="sng" dirty="0"/>
                <a:t>Concretamente, el trabajador dedicaba el solo el 22,30 por ciento de su jornada</a:t>
              </a:r>
              <a:r>
                <a:rPr lang="es-ES" sz="1400" b="1" i="1" dirty="0"/>
                <a:t> </a:t>
              </a:r>
              <a:r>
                <a:rPr lang="es-ES" sz="1400" i="1" dirty="0"/>
                <a:t>de cuarenta horas semanales a su trabajo en el municipio de Velilla de Jiloca. Era, así, esencial que la saliente Aquara comunicara este dato a la entrante Gestagua, porque </a:t>
              </a:r>
              <a:r>
                <a:rPr lang="es-ES" sz="1400" b="1" i="1" u="sng" dirty="0" smtClean="0"/>
                <a:t>esta </a:t>
              </a:r>
              <a:r>
                <a:rPr lang="es-ES" sz="1400" b="1" i="1" u="sng" dirty="0"/>
                <a:t>última solo tenían que subrogarse en ese 22,30 por ciento de la jornada del trabajador realizada</a:t>
              </a:r>
              <a:r>
                <a:rPr lang="es-ES" sz="1400" b="1" i="1" dirty="0"/>
                <a:t> </a:t>
              </a:r>
              <a:r>
                <a:rPr lang="es-ES" sz="1400" i="1" dirty="0"/>
                <a:t>en Velilla de Jiloca </a:t>
              </a:r>
              <a:r>
                <a:rPr lang="es-ES" sz="1400" b="1" i="1" u="sng" dirty="0"/>
                <a:t>y no en el resto de la jornada que el trabajador llevaba a cabo en los otros municipios </a:t>
              </a:r>
              <a:r>
                <a:rPr lang="es-ES" sz="1400" i="1" dirty="0"/>
                <a:t>mencionados, que no consta que h</a:t>
              </a:r>
              <a:r>
                <a:rPr lang="es-ES" sz="1400" i="1" dirty="0" smtClean="0"/>
                <a:t>ubieran </a:t>
              </a:r>
              <a:r>
                <a:rPr lang="es-ES" sz="1400" i="1" dirty="0"/>
                <a:t>adjudicado nada a </a:t>
              </a:r>
              <a:r>
                <a:rPr lang="es-ES" sz="1400" i="1" dirty="0" smtClean="0"/>
                <a:t>Gestagua”</a:t>
              </a:r>
            </a:p>
            <a:p>
              <a:pPr algn="just"/>
              <a:endParaRPr lang="en-GB" sz="1400" i="1" dirty="0"/>
            </a:p>
          </p:txBody>
        </p:sp>
      </p:grpSp>
    </p:spTree>
    <p:extLst>
      <p:ext uri="{BB962C8B-B14F-4D97-AF65-F5344CB8AC3E}">
        <p14:creationId xmlns:p14="http://schemas.microsoft.com/office/powerpoint/2010/main" val="32698613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2321814" y="275505"/>
            <a:ext cx="9517762" cy="1325563"/>
          </a:xfrm>
        </p:spPr>
        <p:txBody>
          <a:bodyPr>
            <a:normAutofit fontScale="90000"/>
          </a:bodyPr>
          <a:lstStyle/>
          <a:p>
            <a:r>
              <a:rPr lang="es-ES" dirty="0"/>
              <a:t>STS 2788/2023, de 15 de junio de 2023 (rec. 1657/2022). La subrogación parcial planea en el supuesto</a:t>
            </a:r>
          </a:p>
        </p:txBody>
      </p:sp>
      <p:grpSp>
        <p:nvGrpSpPr>
          <p:cNvPr id="4" name="Grupo 3"/>
          <p:cNvGrpSpPr/>
          <p:nvPr/>
        </p:nvGrpSpPr>
        <p:grpSpPr>
          <a:xfrm>
            <a:off x="932688" y="2523600"/>
            <a:ext cx="9619488" cy="4096801"/>
            <a:chOff x="932688" y="2526654"/>
            <a:chExt cx="9619488" cy="4096801"/>
          </a:xfrm>
        </p:grpSpPr>
        <p:sp>
          <p:nvSpPr>
            <p:cNvPr id="7" name="Rectángulo 6"/>
            <p:cNvSpPr/>
            <p:nvPr/>
          </p:nvSpPr>
          <p:spPr>
            <a:xfrm>
              <a:off x="2883174" y="6023291"/>
              <a:ext cx="5899639" cy="600164"/>
            </a:xfrm>
            <a:prstGeom prst="rect">
              <a:avLst/>
            </a:prstGeom>
          </p:spPr>
          <p:txBody>
            <a:bodyPr wrap="square">
              <a:spAutoFit/>
            </a:bodyPr>
            <a:lstStyle/>
            <a:p>
              <a:r>
                <a:rPr lang="es-ES" sz="1100" dirty="0">
                  <a:hlinkClick r:id="rId2"/>
                </a:rPr>
                <a:t>¿Un nuevo paso hacia la subrogación proporcional de personas trabajadoras? (</a:t>
              </a:r>
              <a:r>
                <a:rPr lang="es-ES" sz="1100" dirty="0" err="1">
                  <a:hlinkClick r:id="rId2"/>
                </a:rPr>
                <a:t>STS</a:t>
              </a:r>
              <a:r>
                <a:rPr lang="es-ES" sz="1100" dirty="0">
                  <a:hlinkClick r:id="rId2"/>
                </a:rPr>
                <a:t> 15/6/23) – Argumentos en Derecho Laboral (adriantodoli.com)</a:t>
              </a:r>
              <a:endParaRPr lang="es-ES" sz="1100" dirty="0"/>
            </a:p>
          </p:txBody>
        </p:sp>
        <p:pic>
          <p:nvPicPr>
            <p:cNvPr id="8" name="Imagen 7"/>
            <p:cNvPicPr>
              <a:picLocks noChangeAspect="1"/>
            </p:cNvPicPr>
            <p:nvPr/>
          </p:nvPicPr>
          <p:blipFill>
            <a:blip r:embed="rId3"/>
            <a:stretch>
              <a:fillRect/>
            </a:stretch>
          </p:blipFill>
          <p:spPr>
            <a:xfrm>
              <a:off x="2640975" y="5182229"/>
              <a:ext cx="5875343" cy="690210"/>
            </a:xfrm>
            <a:prstGeom prst="rect">
              <a:avLst/>
            </a:prstGeom>
          </p:spPr>
        </p:pic>
        <p:pic>
          <p:nvPicPr>
            <p:cNvPr id="6" name="Imagen 5"/>
            <p:cNvPicPr>
              <a:picLocks noChangeAspect="1"/>
            </p:cNvPicPr>
            <p:nvPr/>
          </p:nvPicPr>
          <p:blipFill>
            <a:blip r:embed="rId4"/>
            <a:stretch>
              <a:fillRect/>
            </a:stretch>
          </p:blipFill>
          <p:spPr>
            <a:xfrm>
              <a:off x="932688" y="2526654"/>
              <a:ext cx="9619488" cy="2504723"/>
            </a:xfrm>
            <a:prstGeom prst="rect">
              <a:avLst/>
            </a:prstGeom>
          </p:spPr>
        </p:pic>
      </p:grpSp>
    </p:spTree>
    <p:extLst>
      <p:ext uri="{BB962C8B-B14F-4D97-AF65-F5344CB8AC3E}">
        <p14:creationId xmlns:p14="http://schemas.microsoft.com/office/powerpoint/2010/main" val="42852092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3D4D8-212A-BEEF-B67D-D0447F17423A}"/>
              </a:ext>
            </a:extLst>
          </p:cNvPr>
          <p:cNvSpPr>
            <a:spLocks noGrp="1"/>
          </p:cNvSpPr>
          <p:nvPr>
            <p:ph type="title"/>
          </p:nvPr>
        </p:nvSpPr>
        <p:spPr>
          <a:xfrm>
            <a:off x="2293239" y="66833"/>
            <a:ext cx="9040368" cy="1325563"/>
          </a:xfrm>
        </p:spPr>
        <p:txBody>
          <a:bodyPr/>
          <a:lstStyle/>
          <a:p>
            <a:r>
              <a:rPr lang="es-ES" dirty="0" smtClean="0"/>
              <a:t>Conclusiones</a:t>
            </a:r>
            <a:r>
              <a:rPr lang="es-ES" dirty="0"/>
              <a:t/>
            </a:r>
            <a:br>
              <a:rPr lang="es-ES" dirty="0"/>
            </a:br>
            <a:endParaRPr lang="es-ES" dirty="0"/>
          </a:p>
        </p:txBody>
      </p:sp>
      <p:pic>
        <p:nvPicPr>
          <p:cNvPr id="5" name="Marcador de contenido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689" b="1882"/>
          <a:stretch/>
        </p:blipFill>
        <p:spPr>
          <a:xfrm>
            <a:off x="0" y="0"/>
            <a:ext cx="2133600" cy="6858000"/>
          </a:xfrm>
        </p:spPr>
      </p:pic>
      <p:grpSp>
        <p:nvGrpSpPr>
          <p:cNvPr id="3" name="Grupo 2"/>
          <p:cNvGrpSpPr/>
          <p:nvPr/>
        </p:nvGrpSpPr>
        <p:grpSpPr>
          <a:xfrm>
            <a:off x="2293238" y="2525674"/>
            <a:ext cx="9270111" cy="4129974"/>
            <a:chOff x="2908456" y="2691409"/>
            <a:chExt cx="7502369" cy="4129974"/>
          </a:xfrm>
        </p:grpSpPr>
        <p:pic>
          <p:nvPicPr>
            <p:cNvPr id="7" name="Imagen 6"/>
            <p:cNvPicPr>
              <a:picLocks noChangeAspect="1"/>
            </p:cNvPicPr>
            <p:nvPr/>
          </p:nvPicPr>
          <p:blipFill>
            <a:blip r:embed="rId3"/>
            <a:stretch>
              <a:fillRect/>
            </a:stretch>
          </p:blipFill>
          <p:spPr>
            <a:xfrm>
              <a:off x="2908456" y="5008165"/>
              <a:ext cx="497004" cy="529531"/>
            </a:xfrm>
            <a:prstGeom prst="rect">
              <a:avLst/>
            </a:prstGeom>
          </p:spPr>
        </p:pic>
        <p:pic>
          <p:nvPicPr>
            <p:cNvPr id="8" name="Imagen 7"/>
            <p:cNvPicPr>
              <a:picLocks noChangeAspect="1"/>
            </p:cNvPicPr>
            <p:nvPr/>
          </p:nvPicPr>
          <p:blipFill>
            <a:blip r:embed="rId3"/>
            <a:stretch>
              <a:fillRect/>
            </a:stretch>
          </p:blipFill>
          <p:spPr>
            <a:xfrm>
              <a:off x="2908456" y="3797982"/>
              <a:ext cx="497004" cy="529531"/>
            </a:xfrm>
            <a:prstGeom prst="rect">
              <a:avLst/>
            </a:prstGeom>
          </p:spPr>
        </p:pic>
        <p:pic>
          <p:nvPicPr>
            <p:cNvPr id="9" name="Imagen 8"/>
            <p:cNvPicPr>
              <a:picLocks noChangeAspect="1"/>
            </p:cNvPicPr>
            <p:nvPr/>
          </p:nvPicPr>
          <p:blipFill>
            <a:blip r:embed="rId3"/>
            <a:stretch>
              <a:fillRect/>
            </a:stretch>
          </p:blipFill>
          <p:spPr>
            <a:xfrm>
              <a:off x="2908456" y="2691409"/>
              <a:ext cx="497004" cy="529531"/>
            </a:xfrm>
            <a:prstGeom prst="rect">
              <a:avLst/>
            </a:prstGeom>
          </p:spPr>
        </p:pic>
        <p:sp>
          <p:nvSpPr>
            <p:cNvPr id="10" name="Rectángulo 9"/>
            <p:cNvSpPr/>
            <p:nvPr/>
          </p:nvSpPr>
          <p:spPr>
            <a:xfrm>
              <a:off x="3474322" y="2691409"/>
              <a:ext cx="6909225" cy="923330"/>
            </a:xfrm>
            <a:prstGeom prst="rect">
              <a:avLst/>
            </a:prstGeom>
          </p:spPr>
          <p:txBody>
            <a:bodyPr wrap="square">
              <a:spAutoFit/>
            </a:bodyPr>
            <a:lstStyle/>
            <a:p>
              <a:pPr algn="just"/>
              <a:r>
                <a:rPr lang="en-GB" dirty="0"/>
                <a:t>Los cambios en el modelo de industria que evolucionan hacia los activos intangibles requieren </a:t>
              </a:r>
              <a:r>
                <a:rPr lang="en-GB" b="1" dirty="0"/>
                <a:t>nuevos criterios de interpretación</a:t>
              </a:r>
              <a:r>
                <a:rPr lang="en-GB" dirty="0"/>
                <a:t>;</a:t>
              </a:r>
            </a:p>
          </p:txBody>
        </p:sp>
        <p:sp>
          <p:nvSpPr>
            <p:cNvPr id="11" name="Rectángulo 10"/>
            <p:cNvSpPr/>
            <p:nvPr/>
          </p:nvSpPr>
          <p:spPr>
            <a:xfrm>
              <a:off x="3474322" y="3713859"/>
              <a:ext cx="6936503" cy="1200329"/>
            </a:xfrm>
            <a:prstGeom prst="rect">
              <a:avLst/>
            </a:prstGeom>
          </p:spPr>
          <p:txBody>
            <a:bodyPr wrap="square">
              <a:spAutoFit/>
            </a:bodyPr>
            <a:lstStyle/>
            <a:p>
              <a:pPr algn="just"/>
              <a:r>
                <a:rPr lang="en-GB" dirty="0"/>
                <a:t>Nuevos leading cases sobre </a:t>
              </a:r>
              <a:r>
                <a:rPr lang="en-GB" b="1" dirty="0"/>
                <a:t>activos intangibles y clientela </a:t>
              </a:r>
              <a:r>
                <a:rPr lang="en-GB" dirty="0"/>
                <a:t>(Dodic) y </a:t>
              </a:r>
              <a:r>
                <a:rPr lang="en-GB" b="1" dirty="0"/>
                <a:t>obsolescencia en los activos tangibles </a:t>
              </a:r>
              <a:r>
                <a:rPr lang="en-GB" dirty="0"/>
                <a:t>(Grafe/Pohle) están confirmando esa necesidad;</a:t>
              </a:r>
            </a:p>
          </p:txBody>
        </p:sp>
        <p:sp>
          <p:nvSpPr>
            <p:cNvPr id="12" name="Rectángulo 11"/>
            <p:cNvSpPr/>
            <p:nvPr/>
          </p:nvSpPr>
          <p:spPr>
            <a:xfrm>
              <a:off x="3474322" y="5067057"/>
              <a:ext cx="6909225" cy="1754326"/>
            </a:xfrm>
            <a:prstGeom prst="rect">
              <a:avLst/>
            </a:prstGeom>
          </p:spPr>
          <p:txBody>
            <a:bodyPr wrap="square">
              <a:spAutoFit/>
            </a:bodyPr>
            <a:lstStyle/>
            <a:p>
              <a:pPr algn="just"/>
              <a:r>
                <a:rPr lang="en-GB" dirty="0"/>
                <a:t>La </a:t>
              </a:r>
              <a:r>
                <a:rPr lang="en-GB" b="1" dirty="0"/>
                <a:t>modificación y el refuerzo de los derechos de información de los trabajadores y de los cesionarios </a:t>
              </a:r>
              <a:r>
                <a:rPr lang="en-GB" dirty="0"/>
                <a:t>son necesarios para evitar abusos (vulneración de la libertad de empresa art. 38 </a:t>
              </a:r>
              <a:r>
                <a:rPr lang="en-GB" dirty="0" smtClean="0"/>
                <a:t>CE y </a:t>
              </a:r>
              <a:r>
                <a:rPr lang="en-GB" dirty="0"/>
                <a:t>16 </a:t>
              </a:r>
              <a:r>
                <a:rPr lang="en-GB" dirty="0" smtClean="0"/>
                <a:t>Carta Social de Derechos Fundamentales de la UE).</a:t>
              </a:r>
              <a:endParaRPr lang="en-GB" dirty="0"/>
            </a:p>
          </p:txBody>
        </p:sp>
      </p:grpSp>
    </p:spTree>
    <p:extLst>
      <p:ext uri="{BB962C8B-B14F-4D97-AF65-F5344CB8AC3E}">
        <p14:creationId xmlns:p14="http://schemas.microsoft.com/office/powerpoint/2010/main" val="233155013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1fe3f51c-ec47-42a1-b6d4-2df71a77d54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A2A01C2AA6CB4246BD16F23CD32CFBF3" ma:contentTypeVersion="16" ma:contentTypeDescription="Crear nuevo documento." ma:contentTypeScope="" ma:versionID="cb40235fd384dc9625c22e9d72f510c4">
  <xsd:schema xmlns:xsd="http://www.w3.org/2001/XMLSchema" xmlns:xs="http://www.w3.org/2001/XMLSchema" xmlns:p="http://schemas.microsoft.com/office/2006/metadata/properties" xmlns:ns3="1fe3f51c-ec47-42a1-b6d4-2df71a77d544" xmlns:ns4="a0e46b64-5fa4-4ccc-b5a6-e97a618c9acc" targetNamespace="http://schemas.microsoft.com/office/2006/metadata/properties" ma:root="true" ma:fieldsID="a2f4f5efd7513b0cfdcdb06ce040c5ec" ns3:_="" ns4:_="">
    <xsd:import namespace="1fe3f51c-ec47-42a1-b6d4-2df71a77d544"/>
    <xsd:import namespace="a0e46b64-5fa4-4ccc-b5a6-e97a618c9acc"/>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MediaServiceObjectDetectorVersions" minOccurs="0"/>
                <xsd:element ref="ns3:MediaServiceLocation"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e3f51c-ec47-42a1-b6d4-2df71a77d5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_activity" ma:index="11" nillable="true" ma:displayName="_activity" ma:hidden="true" ma:internalName="_activity">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e46b64-5fa4-4ccc-b5a6-e97a618c9acc"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element name="SharingHintHash" ma:index="14"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BE8781-3825-48B3-8E32-0322DE4E2B8B}">
  <ds:schemaRefs>
    <ds:schemaRef ds:uri="http://schemas.microsoft.com/sharepoint/v3/contenttype/forms"/>
  </ds:schemaRefs>
</ds:datastoreItem>
</file>

<file path=customXml/itemProps2.xml><?xml version="1.0" encoding="utf-8"?>
<ds:datastoreItem xmlns:ds="http://schemas.openxmlformats.org/officeDocument/2006/customXml" ds:itemID="{9A671F44-A482-494F-B0DD-93F886423629}">
  <ds:schemaRefs>
    <ds:schemaRef ds:uri="http://schemas.microsoft.com/office/2006/documentManagement/types"/>
    <ds:schemaRef ds:uri="http://purl.org/dc/terms/"/>
    <ds:schemaRef ds:uri="http://purl.org/dc/dcmitype/"/>
    <ds:schemaRef ds:uri="1fe3f51c-ec47-42a1-b6d4-2df71a77d544"/>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a0e46b64-5fa4-4ccc-b5a6-e97a618c9acc"/>
    <ds:schemaRef ds:uri="http://www.w3.org/XML/1998/namespace"/>
  </ds:schemaRefs>
</ds:datastoreItem>
</file>

<file path=customXml/itemProps3.xml><?xml version="1.0" encoding="utf-8"?>
<ds:datastoreItem xmlns:ds="http://schemas.openxmlformats.org/officeDocument/2006/customXml" ds:itemID="{FF1986B0-5640-42B0-A942-4BB11B959134}">
  <ds:schemaRefs>
    <ds:schemaRef ds:uri="1fe3f51c-ec47-42a1-b6d4-2df71a77d544"/>
    <ds:schemaRef ds:uri="a0e46b64-5fa4-4ccc-b5a6-e97a618c9ac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390</TotalTime>
  <Words>2574</Words>
  <Application>Microsoft Office PowerPoint</Application>
  <PresentationFormat>Panorámica</PresentationFormat>
  <Paragraphs>115</Paragraphs>
  <Slides>21</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21</vt:i4>
      </vt:variant>
    </vt:vector>
  </HeadingPairs>
  <TitlesOfParts>
    <vt:vector size="28" baseType="lpstr">
      <vt:lpstr>Aptos</vt:lpstr>
      <vt:lpstr>Aptos Display</vt:lpstr>
      <vt:lpstr>Arial</vt:lpstr>
      <vt:lpstr>Arial Narrow</vt:lpstr>
      <vt:lpstr>Calibri</vt:lpstr>
      <vt:lpstr>Times New Roman</vt:lpstr>
      <vt:lpstr>Tema de Office</vt:lpstr>
      <vt:lpstr>La transmisión de la industria 4.0.  Análisis jurídico-laboral de la sucesión de empresa en industrias desmaterializadas</vt:lpstr>
      <vt:lpstr>¿Por qué la sucesión de empresa? </vt:lpstr>
      <vt:lpstr>Índice  1. Evolución histórica de la “empresa como objeto de transmisión”  2. Primer foco de problemas: ¿Compraventa de acciones sigue sin ser sucesión de empresa?  3. Segundo foco de problemas: Leading cases que replantean el escenario  - La doctrina Dodic, Asunto C-194/18 - La doctrina Grafe/Pohle, Asunto C– 298/18  4. Tercer foco de problemas: La subrogación convencional tras la doctrina Somoza  5. Cuarto foco de problemas: ¿Adscripción y subrogación parcial? doctrina ISS Facility Services</vt:lpstr>
      <vt:lpstr>Evolución histórica de la “empresa como objeto de transmisión”</vt:lpstr>
      <vt:lpstr>Evolución histórica de la “empresa como objeto de transmisión”  </vt:lpstr>
      <vt:lpstr>Evolución histórica de la “empresa como objeto de transmisión”  </vt:lpstr>
      <vt:lpstr>Primer foco de problemas:  ¿Compraventa de acciones sigue sin ser sucesión de empresa? (i)</vt:lpstr>
      <vt:lpstr>Primer foco de problemas:  ¿Compraventa de acciones sigue sin ser sucesión de empresa? (ii)</vt:lpstr>
      <vt:lpstr>Segundo foco de problemas: Leading cases que replantean el escenario La doctrina Dodic, Asunto C-194/18 (i) </vt:lpstr>
      <vt:lpstr>Segundo foco de problemas: Leading cases que replantean el escenario La doctrina Dodic, Asunto C-194/18 (ii) </vt:lpstr>
      <vt:lpstr>STJUE 16 de noviembre de 2023 (C-583/21 y 586/21)</vt:lpstr>
      <vt:lpstr>STJUE 16 de noviembre de 2023 (C-583/21 y 586/21), alusión indirecta a la clientela</vt:lpstr>
      <vt:lpstr>Conclusiones del Abogado General Sr. G. Pitruzzella, presentadas el 25 de mayo de 2023. </vt:lpstr>
      <vt:lpstr>Segundo foco de problemas: Leading cases que replantean el escenario La doctrina Grafe/Pohle, Asunto C–298/18  </vt:lpstr>
      <vt:lpstr>Segundo foco de problemas: Leading cases que replantean el escenario La doctrina Grafe/Pohle, Asunto C–298/18</vt:lpstr>
      <vt:lpstr>Tercer foco de problemas: La subrogación convencional tras la doctrina Somoza (i) </vt:lpstr>
      <vt:lpstr>Tercer foco de problemas: La subrogación convencional tras la doctrina Somoza (ii) </vt:lpstr>
      <vt:lpstr>Cuarto foco de problemas: ¿Adscripción y subrogación parcial? doctrina ISS Facility Services  </vt:lpstr>
      <vt:lpstr>STS 437/2023, de 15 de junio de 2023 (rec. 1657/2022). La subrogación parcial planea en el supuesto</vt:lpstr>
      <vt:lpstr>STS 2788/2023, de 15 de junio de 2023 (rec. 1657/2022). La subrogación parcial planea en el supuesto</vt:lpstr>
      <vt:lpstr>Conclusiones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José Luis Bonet</dc:creator>
  <cp:lastModifiedBy>MARTINEZ SALDAÑA, David</cp:lastModifiedBy>
  <cp:revision>53</cp:revision>
  <cp:lastPrinted>2024-01-24T11:54:27Z</cp:lastPrinted>
  <dcterms:created xsi:type="dcterms:W3CDTF">2024-01-19T08:48:16Z</dcterms:created>
  <dcterms:modified xsi:type="dcterms:W3CDTF">2024-01-30T09:01:03Z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0x010100A2A01C2AA6CB4246BD16F23CD32CFBF3</vt:lpwstr>
  </property>
</Properties>
</file>